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50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92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54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7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04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32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5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2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018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1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3770-DF7A-41FF-89A7-C4BBDD7F2BE2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1F21-0C1F-4543-9BC4-B2E43BB67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7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7577" y="113211"/>
            <a:ext cx="9109165" cy="801189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Ususret blagdanu Svetog Nikole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0" y="1792666"/>
            <a:ext cx="5462955" cy="452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13019" y="375026"/>
            <a:ext cx="3799520" cy="506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utnik 5"/>
          <p:cNvSpPr/>
          <p:nvPr/>
        </p:nvSpPr>
        <p:spPr>
          <a:xfrm>
            <a:off x="7280366" y="5172892"/>
            <a:ext cx="4389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Tiho djeco, tiho sada,</a:t>
            </a:r>
          </a:p>
          <a:p>
            <a:r>
              <a:rPr lang="hr-HR" sz="2000" dirty="0">
                <a:solidFill>
                  <a:srgbClr val="FF0000"/>
                </a:solidFill>
              </a:rPr>
              <a:t>Tamna noć već svuda pada!</a:t>
            </a:r>
          </a:p>
          <a:p>
            <a:r>
              <a:rPr lang="hr-HR" sz="2000" dirty="0">
                <a:solidFill>
                  <a:srgbClr val="FF0000"/>
                </a:solidFill>
              </a:rPr>
              <a:t>Već po gradu Niko bijeli,</a:t>
            </a:r>
          </a:p>
          <a:p>
            <a:r>
              <a:rPr lang="hr-HR" sz="2000" dirty="0">
                <a:solidFill>
                  <a:srgbClr val="FF0000"/>
                </a:solidFill>
              </a:rPr>
              <a:t>Dobroj djeci dare dijeli…</a:t>
            </a:r>
          </a:p>
        </p:txBody>
      </p:sp>
    </p:spTree>
    <p:extLst>
      <p:ext uri="{BB962C8B-B14F-4D97-AF65-F5344CB8AC3E}">
        <p14:creationId xmlns:p14="http://schemas.microsoft.com/office/powerpoint/2010/main" val="352004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" y="2595155"/>
            <a:ext cx="5303521" cy="397764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8" y="2817224"/>
            <a:ext cx="5007429" cy="37555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r="28779" b="5575"/>
          <a:stretch/>
        </p:blipFill>
        <p:spPr>
          <a:xfrm rot="5400000">
            <a:off x="3940242" y="543126"/>
            <a:ext cx="3318738" cy="27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365125"/>
            <a:ext cx="5695406" cy="427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47017" y="365125"/>
            <a:ext cx="3409104" cy="45454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44" y="3256769"/>
            <a:ext cx="4410207" cy="330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072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09" y="245699"/>
            <a:ext cx="4693920" cy="3520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297656"/>
            <a:ext cx="4693920" cy="35204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r="17908" b="13431"/>
          <a:stretch/>
        </p:blipFill>
        <p:spPr>
          <a:xfrm>
            <a:off x="4257401" y="3337308"/>
            <a:ext cx="4304432" cy="352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1227908" y="1825625"/>
            <a:ext cx="10125891" cy="353014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709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rven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</Words>
  <Application>Microsoft Office PowerPoint</Application>
  <PresentationFormat>Široki zaslon</PresentationFormat>
  <Paragraphs>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Ususret blagdanu Svetog Nikole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Ususret blagdanu Svetog Nikole</dc:title>
  <dc:creator>Nika Dokoza</dc:creator>
  <cp:lastModifiedBy>Knjiznica</cp:lastModifiedBy>
  <cp:revision>4</cp:revision>
  <dcterms:created xsi:type="dcterms:W3CDTF">2023-12-18T23:46:49Z</dcterms:created>
  <dcterms:modified xsi:type="dcterms:W3CDTF">2023-12-21T14:00:13Z</dcterms:modified>
</cp:coreProperties>
</file>