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4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07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936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66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30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11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55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75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34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3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95FC-577F-42B4-A45F-8B4C21A29BC2}" type="datetimeFigureOut">
              <a:rPr lang="hr-HR" smtClean="0"/>
              <a:t>20.12.2023.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F143-F807-4D79-86C9-0A1F8BD4D0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1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8571" y="252550"/>
            <a:ext cx="9579429" cy="164592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0C0"/>
                </a:solidFill>
                <a:latin typeface="+mn-lt"/>
              </a:rPr>
              <a:t>Dan Istarske županije </a:t>
            </a:r>
            <a:br>
              <a:rPr lang="hr-HR" dirty="0">
                <a:solidFill>
                  <a:srgbClr val="0070C0"/>
                </a:solidFill>
                <a:latin typeface="+mn-lt"/>
              </a:rPr>
            </a:br>
            <a:r>
              <a:rPr lang="hr-HR" dirty="0">
                <a:solidFill>
                  <a:srgbClr val="0070C0"/>
                </a:solidFill>
                <a:latin typeface="+mn-lt"/>
              </a:rPr>
              <a:t>25. rujna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6349" r="12000" b="4127"/>
          <a:stretch/>
        </p:blipFill>
        <p:spPr>
          <a:xfrm>
            <a:off x="2984861" y="1764027"/>
            <a:ext cx="5993676" cy="494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5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6" y="78377"/>
            <a:ext cx="5677988" cy="23251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7" y="2535489"/>
            <a:ext cx="5549235" cy="416192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42" y="2505088"/>
            <a:ext cx="5630302" cy="42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7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Široki zaslon</PresentationFormat>
  <Paragraphs>1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Dan Istarske županije  25. rujna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Istarske županije  25.rujna</dc:title>
  <dc:creator>Nika Dokoza</dc:creator>
  <cp:lastModifiedBy>Knjiznica</cp:lastModifiedBy>
  <cp:revision>3</cp:revision>
  <dcterms:created xsi:type="dcterms:W3CDTF">2023-12-18T17:57:31Z</dcterms:created>
  <dcterms:modified xsi:type="dcterms:W3CDTF">2023-12-20T09:55:19Z</dcterms:modified>
</cp:coreProperties>
</file>