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84" r:id="rId6"/>
    <p:sldId id="285" r:id="rId7"/>
    <p:sldId id="259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1BAED9-8198-4763-AF98-724CC7573034}" v="146" dt="2023-11-19T19:26:35.0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139332-4B8A-4AB0-A2DD-AEE254E5C1E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799D4AC-5D63-47DD-9E14-B9B3A31F8AE1}">
      <dgm:prSet/>
      <dgm:spPr/>
      <dgm:t>
        <a:bodyPr/>
        <a:lstStyle/>
        <a:p>
          <a:r>
            <a:rPr lang="hr-HR" dirty="0"/>
            <a:t>4.            Razno. </a:t>
          </a:r>
          <a:endParaRPr lang="en-US" dirty="0"/>
        </a:p>
      </dgm:t>
    </dgm:pt>
    <dgm:pt modelId="{DEEF7814-562D-4989-82C8-A88C7CBA07F4}" type="parTrans" cxnId="{4B663C68-F665-4E08-9344-FEF3806C5CC7}">
      <dgm:prSet/>
      <dgm:spPr/>
      <dgm:t>
        <a:bodyPr/>
        <a:lstStyle/>
        <a:p>
          <a:endParaRPr lang="en-US"/>
        </a:p>
      </dgm:t>
    </dgm:pt>
    <dgm:pt modelId="{2F48ACD0-762E-4876-AA35-55F1D990C7E5}" type="sibTrans" cxnId="{4B663C68-F665-4E08-9344-FEF3806C5CC7}">
      <dgm:prSet/>
      <dgm:spPr/>
      <dgm:t>
        <a:bodyPr/>
        <a:lstStyle/>
        <a:p>
          <a:endParaRPr lang="en-US"/>
        </a:p>
      </dgm:t>
    </dgm:pt>
    <dgm:pt modelId="{2BF79867-7402-4BDF-BC80-5276D957779F}">
      <dgm:prSet/>
      <dgm:spPr/>
      <dgm:t>
        <a:bodyPr/>
        <a:lstStyle/>
        <a:p>
          <a:r>
            <a:rPr lang="hr-HR" dirty="0"/>
            <a:t>1.	Izvješće iz Sj. Makedonije - učenici</a:t>
          </a:r>
        </a:p>
      </dgm:t>
    </dgm:pt>
    <dgm:pt modelId="{BE601FEE-D164-4E17-930A-04F729A5B672}" type="parTrans" cxnId="{DCB58F7D-E393-4738-8D89-2112478184E6}">
      <dgm:prSet/>
      <dgm:spPr/>
      <dgm:t>
        <a:bodyPr/>
        <a:lstStyle/>
        <a:p>
          <a:endParaRPr lang="hr-HR"/>
        </a:p>
      </dgm:t>
    </dgm:pt>
    <dgm:pt modelId="{F412C6AB-FF4F-4BC5-A19E-280BB6EAC135}" type="sibTrans" cxnId="{DCB58F7D-E393-4738-8D89-2112478184E6}">
      <dgm:prSet/>
      <dgm:spPr/>
      <dgm:t>
        <a:bodyPr/>
        <a:lstStyle/>
        <a:p>
          <a:endParaRPr lang="hr-HR"/>
        </a:p>
      </dgm:t>
    </dgm:pt>
    <dgm:pt modelId="{75396234-A120-4E00-90C8-88FE576411CC}">
      <dgm:prSet/>
      <dgm:spPr/>
      <dgm:t>
        <a:bodyPr/>
        <a:lstStyle/>
        <a:p>
          <a:r>
            <a:rPr lang="hr-HR" dirty="0"/>
            <a:t>2.	Evaluacija i diseminacija nakon </a:t>
          </a:r>
        </a:p>
        <a:p>
          <a:r>
            <a:rPr lang="hr-HR" dirty="0"/>
            <a:t>                mobilnosti</a:t>
          </a:r>
        </a:p>
      </dgm:t>
    </dgm:pt>
    <dgm:pt modelId="{4DF10D91-BFBC-488B-8369-31A70E855A05}" type="parTrans" cxnId="{B23F9827-F2F4-481D-9FB9-9CB59475C25C}">
      <dgm:prSet/>
      <dgm:spPr/>
      <dgm:t>
        <a:bodyPr/>
        <a:lstStyle/>
        <a:p>
          <a:endParaRPr lang="hr-HR"/>
        </a:p>
      </dgm:t>
    </dgm:pt>
    <dgm:pt modelId="{666EA069-DDD0-439A-AC6E-5A145B2636D2}" type="sibTrans" cxnId="{B23F9827-F2F4-481D-9FB9-9CB59475C25C}">
      <dgm:prSet/>
      <dgm:spPr/>
      <dgm:t>
        <a:bodyPr/>
        <a:lstStyle/>
        <a:p>
          <a:endParaRPr lang="hr-HR"/>
        </a:p>
      </dgm:t>
    </dgm:pt>
    <dgm:pt modelId="{BBF8E839-98A7-4D36-89CE-CC3E17E92F63}">
      <dgm:prSet/>
      <dgm:spPr/>
      <dgm:t>
        <a:bodyPr/>
        <a:lstStyle/>
        <a:p>
          <a:r>
            <a:rPr lang="hr-HR" dirty="0"/>
            <a:t>3.	Službena web stranica  </a:t>
          </a:r>
        </a:p>
        <a:p>
          <a:r>
            <a:rPr lang="hr-HR" dirty="0"/>
            <a:t>               projekta i </a:t>
          </a:r>
          <a:r>
            <a:rPr lang="hr-HR" dirty="0" err="1"/>
            <a:t>eTwinning</a:t>
          </a:r>
          <a:r>
            <a:rPr lang="hr-HR" dirty="0"/>
            <a:t> </a:t>
          </a:r>
          <a:r>
            <a:rPr lang="hr-HR"/>
            <a:t>(Mattea i Željka)</a:t>
          </a:r>
          <a:endParaRPr lang="hr-HR" dirty="0"/>
        </a:p>
      </dgm:t>
    </dgm:pt>
    <dgm:pt modelId="{61B9DB63-1E75-44AE-AFE7-F646F730743E}" type="parTrans" cxnId="{58CAFCCE-FF3A-48AD-9086-55CCC596A03F}">
      <dgm:prSet/>
      <dgm:spPr/>
      <dgm:t>
        <a:bodyPr/>
        <a:lstStyle/>
        <a:p>
          <a:endParaRPr lang="hr-HR"/>
        </a:p>
      </dgm:t>
    </dgm:pt>
    <dgm:pt modelId="{D599CD82-73DA-4003-B813-79C601D5788C}" type="sibTrans" cxnId="{58CAFCCE-FF3A-48AD-9086-55CCC596A03F}">
      <dgm:prSet/>
      <dgm:spPr/>
      <dgm:t>
        <a:bodyPr/>
        <a:lstStyle/>
        <a:p>
          <a:endParaRPr lang="hr-HR"/>
        </a:p>
      </dgm:t>
    </dgm:pt>
    <dgm:pt modelId="{14D4BB82-7DF2-41F7-A1BA-455062E55409}" type="pres">
      <dgm:prSet presAssocID="{A1139332-4B8A-4AB0-A2DD-AEE254E5C1ED}" presName="linear" presStyleCnt="0">
        <dgm:presLayoutVars>
          <dgm:animLvl val="lvl"/>
          <dgm:resizeHandles val="exact"/>
        </dgm:presLayoutVars>
      </dgm:prSet>
      <dgm:spPr/>
    </dgm:pt>
    <dgm:pt modelId="{9C2E2052-18E0-4C0A-9158-8F51435E1821}" type="pres">
      <dgm:prSet presAssocID="{2BF79867-7402-4BDF-BC80-5276D957779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B4B5AD7-B243-4212-A2E0-709A939FE413}" type="pres">
      <dgm:prSet presAssocID="{F412C6AB-FF4F-4BC5-A19E-280BB6EAC135}" presName="spacer" presStyleCnt="0"/>
      <dgm:spPr/>
    </dgm:pt>
    <dgm:pt modelId="{1A520A23-BDDE-49A2-A5DD-FF9DE7DB81A5}" type="pres">
      <dgm:prSet presAssocID="{75396234-A120-4E00-90C8-88FE576411C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CB41AB8-A893-4F4C-924B-FDF7DCC17F5C}" type="pres">
      <dgm:prSet presAssocID="{666EA069-DDD0-439A-AC6E-5A145B2636D2}" presName="spacer" presStyleCnt="0"/>
      <dgm:spPr/>
    </dgm:pt>
    <dgm:pt modelId="{85E68162-21B4-4538-900A-F0EFFE927AB8}" type="pres">
      <dgm:prSet presAssocID="{BBF8E839-98A7-4D36-89CE-CC3E17E92F6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068C929-76F8-460B-A63C-58C0A4504C0C}" type="pres">
      <dgm:prSet presAssocID="{D599CD82-73DA-4003-B813-79C601D5788C}" presName="spacer" presStyleCnt="0"/>
      <dgm:spPr/>
    </dgm:pt>
    <dgm:pt modelId="{1082C12A-9B73-4AFD-9610-9614964C11C1}" type="pres">
      <dgm:prSet presAssocID="{3799D4AC-5D63-47DD-9E14-B9B3A31F8AE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23F9827-F2F4-481D-9FB9-9CB59475C25C}" srcId="{A1139332-4B8A-4AB0-A2DD-AEE254E5C1ED}" destId="{75396234-A120-4E00-90C8-88FE576411CC}" srcOrd="1" destOrd="0" parTransId="{4DF10D91-BFBC-488B-8369-31A70E855A05}" sibTransId="{666EA069-DDD0-439A-AC6E-5A145B2636D2}"/>
    <dgm:cxn modelId="{FA7CD133-CBCC-4652-AF20-85D65015004E}" type="presOf" srcId="{3799D4AC-5D63-47DD-9E14-B9B3A31F8AE1}" destId="{1082C12A-9B73-4AFD-9610-9614964C11C1}" srcOrd="0" destOrd="0" presId="urn:microsoft.com/office/officeart/2005/8/layout/vList2"/>
    <dgm:cxn modelId="{4B663C68-F665-4E08-9344-FEF3806C5CC7}" srcId="{A1139332-4B8A-4AB0-A2DD-AEE254E5C1ED}" destId="{3799D4AC-5D63-47DD-9E14-B9B3A31F8AE1}" srcOrd="3" destOrd="0" parTransId="{DEEF7814-562D-4989-82C8-A88C7CBA07F4}" sibTransId="{2F48ACD0-762E-4876-AA35-55F1D990C7E5}"/>
    <dgm:cxn modelId="{0E92F175-79FA-4EFC-A470-7DB68D612730}" type="presOf" srcId="{2BF79867-7402-4BDF-BC80-5276D957779F}" destId="{9C2E2052-18E0-4C0A-9158-8F51435E1821}" srcOrd="0" destOrd="0" presId="urn:microsoft.com/office/officeart/2005/8/layout/vList2"/>
    <dgm:cxn modelId="{DCB58F7D-E393-4738-8D89-2112478184E6}" srcId="{A1139332-4B8A-4AB0-A2DD-AEE254E5C1ED}" destId="{2BF79867-7402-4BDF-BC80-5276D957779F}" srcOrd="0" destOrd="0" parTransId="{BE601FEE-D164-4E17-930A-04F729A5B672}" sibTransId="{F412C6AB-FF4F-4BC5-A19E-280BB6EAC135}"/>
    <dgm:cxn modelId="{AF3BA791-CEFF-4417-8ED8-40F8C3DB594A}" type="presOf" srcId="{A1139332-4B8A-4AB0-A2DD-AEE254E5C1ED}" destId="{14D4BB82-7DF2-41F7-A1BA-455062E55409}" srcOrd="0" destOrd="0" presId="urn:microsoft.com/office/officeart/2005/8/layout/vList2"/>
    <dgm:cxn modelId="{A0425AA1-4BA5-4AC7-A8B0-62B1D338320B}" type="presOf" srcId="{75396234-A120-4E00-90C8-88FE576411CC}" destId="{1A520A23-BDDE-49A2-A5DD-FF9DE7DB81A5}" srcOrd="0" destOrd="0" presId="urn:microsoft.com/office/officeart/2005/8/layout/vList2"/>
    <dgm:cxn modelId="{58CAFCCE-FF3A-48AD-9086-55CCC596A03F}" srcId="{A1139332-4B8A-4AB0-A2DD-AEE254E5C1ED}" destId="{BBF8E839-98A7-4D36-89CE-CC3E17E92F63}" srcOrd="2" destOrd="0" parTransId="{61B9DB63-1E75-44AE-AFE7-F646F730743E}" sibTransId="{D599CD82-73DA-4003-B813-79C601D5788C}"/>
    <dgm:cxn modelId="{25853FFE-002C-426F-A98E-8633C6FB6BA4}" type="presOf" srcId="{BBF8E839-98A7-4D36-89CE-CC3E17E92F63}" destId="{85E68162-21B4-4538-900A-F0EFFE927AB8}" srcOrd="0" destOrd="0" presId="urn:microsoft.com/office/officeart/2005/8/layout/vList2"/>
    <dgm:cxn modelId="{5030F396-9D9B-4C8C-8C30-E566C6ADFBA1}" type="presParOf" srcId="{14D4BB82-7DF2-41F7-A1BA-455062E55409}" destId="{9C2E2052-18E0-4C0A-9158-8F51435E1821}" srcOrd="0" destOrd="0" presId="urn:microsoft.com/office/officeart/2005/8/layout/vList2"/>
    <dgm:cxn modelId="{F42B1A66-A698-48DF-8E76-C1441EC1AE41}" type="presParOf" srcId="{14D4BB82-7DF2-41F7-A1BA-455062E55409}" destId="{DB4B5AD7-B243-4212-A2E0-709A939FE413}" srcOrd="1" destOrd="0" presId="urn:microsoft.com/office/officeart/2005/8/layout/vList2"/>
    <dgm:cxn modelId="{34E9F7A5-4292-4BA4-AB51-CF4CD86EDBCA}" type="presParOf" srcId="{14D4BB82-7DF2-41F7-A1BA-455062E55409}" destId="{1A520A23-BDDE-49A2-A5DD-FF9DE7DB81A5}" srcOrd="2" destOrd="0" presId="urn:microsoft.com/office/officeart/2005/8/layout/vList2"/>
    <dgm:cxn modelId="{AB6953F2-2796-4795-9678-85CD6BC62142}" type="presParOf" srcId="{14D4BB82-7DF2-41F7-A1BA-455062E55409}" destId="{7CB41AB8-A893-4F4C-924B-FDF7DCC17F5C}" srcOrd="3" destOrd="0" presId="urn:microsoft.com/office/officeart/2005/8/layout/vList2"/>
    <dgm:cxn modelId="{EBA2939B-5329-4419-A8E5-7FAD38DB9DAF}" type="presParOf" srcId="{14D4BB82-7DF2-41F7-A1BA-455062E55409}" destId="{85E68162-21B4-4538-900A-F0EFFE927AB8}" srcOrd="4" destOrd="0" presId="urn:microsoft.com/office/officeart/2005/8/layout/vList2"/>
    <dgm:cxn modelId="{2FFE79DA-2FBD-49C3-9A1A-9E0740283C67}" type="presParOf" srcId="{14D4BB82-7DF2-41F7-A1BA-455062E55409}" destId="{5068C929-76F8-460B-A63C-58C0A4504C0C}" srcOrd="5" destOrd="0" presId="urn:microsoft.com/office/officeart/2005/8/layout/vList2"/>
    <dgm:cxn modelId="{1A5984C4-A88C-49F6-9380-B6A4425DE7C2}" type="presParOf" srcId="{14D4BB82-7DF2-41F7-A1BA-455062E55409}" destId="{1082C12A-9B73-4AFD-9610-9614964C11C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2E2052-18E0-4C0A-9158-8F51435E1821}">
      <dsp:nvSpPr>
        <dsp:cNvPr id="0" name=""/>
        <dsp:cNvSpPr/>
      </dsp:nvSpPr>
      <dsp:spPr>
        <a:xfrm>
          <a:off x="0" y="132163"/>
          <a:ext cx="6589260" cy="118875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1.	Izvješće iz Sj. Makedonije - učenici</a:t>
          </a:r>
        </a:p>
      </dsp:txBody>
      <dsp:txXfrm>
        <a:off x="58030" y="190193"/>
        <a:ext cx="6473200" cy="1072696"/>
      </dsp:txXfrm>
    </dsp:sp>
    <dsp:sp modelId="{1A520A23-BDDE-49A2-A5DD-FF9DE7DB81A5}">
      <dsp:nvSpPr>
        <dsp:cNvPr id="0" name=""/>
        <dsp:cNvSpPr/>
      </dsp:nvSpPr>
      <dsp:spPr>
        <a:xfrm>
          <a:off x="0" y="1395799"/>
          <a:ext cx="6589260" cy="1188756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2.	Evaluacija i diseminacija nakon 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                mobilnosti</a:t>
          </a:r>
        </a:p>
      </dsp:txBody>
      <dsp:txXfrm>
        <a:off x="58030" y="1453829"/>
        <a:ext cx="6473200" cy="1072696"/>
      </dsp:txXfrm>
    </dsp:sp>
    <dsp:sp modelId="{85E68162-21B4-4538-900A-F0EFFE927AB8}">
      <dsp:nvSpPr>
        <dsp:cNvPr id="0" name=""/>
        <dsp:cNvSpPr/>
      </dsp:nvSpPr>
      <dsp:spPr>
        <a:xfrm>
          <a:off x="0" y="2659436"/>
          <a:ext cx="6589260" cy="1188756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3.	Službena web stranica  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               projekta i </a:t>
          </a:r>
          <a:r>
            <a:rPr lang="hr-HR" sz="2600" kern="1200" dirty="0" err="1"/>
            <a:t>eTwinning</a:t>
          </a:r>
          <a:r>
            <a:rPr lang="hr-HR" sz="2600" kern="1200" dirty="0"/>
            <a:t> </a:t>
          </a:r>
          <a:r>
            <a:rPr lang="hr-HR" sz="2600" kern="1200"/>
            <a:t>(Mattea i Željka)</a:t>
          </a:r>
          <a:endParaRPr lang="hr-HR" sz="2600" kern="1200" dirty="0"/>
        </a:p>
      </dsp:txBody>
      <dsp:txXfrm>
        <a:off x="58030" y="2717466"/>
        <a:ext cx="6473200" cy="1072696"/>
      </dsp:txXfrm>
    </dsp:sp>
    <dsp:sp modelId="{1082C12A-9B73-4AFD-9610-9614964C11C1}">
      <dsp:nvSpPr>
        <dsp:cNvPr id="0" name=""/>
        <dsp:cNvSpPr/>
      </dsp:nvSpPr>
      <dsp:spPr>
        <a:xfrm>
          <a:off x="0" y="3923073"/>
          <a:ext cx="6589260" cy="1188756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4.            Razno. </a:t>
          </a:r>
          <a:endParaRPr lang="en-US" sz="2600" kern="1200" dirty="0"/>
        </a:p>
      </dsp:txBody>
      <dsp:txXfrm>
        <a:off x="58030" y="3981103"/>
        <a:ext cx="6473200" cy="10726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33A9B3-41A6-7F6C-538E-B65EB74931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A4808AE-511F-16F0-6DCB-EB54A6509D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1F66BB4-BFA6-E819-0161-C8924D248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D98E-9C8A-494A-B8D6-F32139A1D36B}" type="datetimeFigureOut">
              <a:rPr lang="hr-HR" smtClean="0"/>
              <a:t>22.11.2023.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BD8A6A2-B265-2598-7460-CB7F03A1E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4222E80-F544-1916-022B-E737FA27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5DB3-E518-4894-BC53-F123627E2D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559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499EAB7-56E3-39DD-854B-DFE6DB85C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A251E49-1E3E-CA26-EA07-6FA29200A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90C98E5-CBDA-4DF5-7109-6998CF2FB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D98E-9C8A-494A-B8D6-F32139A1D36B}" type="datetimeFigureOut">
              <a:rPr lang="hr-HR" smtClean="0"/>
              <a:t>22.11.2023.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B6CA050-2A81-6A41-E433-F0869FBF3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6569A54-820B-9404-4AD6-CD439B0A0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5DB3-E518-4894-BC53-F123627E2D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3473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2E5F1024-CC8E-CE0F-9909-3509661F44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90E61F4C-4A61-9FAE-ADED-7299BA2E05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020C004-B7F2-88D7-C9CD-E276FB18A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D98E-9C8A-494A-B8D6-F32139A1D36B}" type="datetimeFigureOut">
              <a:rPr lang="hr-HR" smtClean="0"/>
              <a:t>22.11.2023.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B760A80-DEDD-DDE8-826C-A735CAA12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2026ED4-A852-38EA-B6F3-08B84F54D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5DB3-E518-4894-BC53-F123627E2D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432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71F9AC-39CD-CEA3-7A73-6DDD04880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64F7F49-1EBD-7B84-F0CF-11A04A06A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83C4907-EB0B-36E9-BA54-D32F89FFD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D98E-9C8A-494A-B8D6-F32139A1D36B}" type="datetimeFigureOut">
              <a:rPr lang="hr-HR" smtClean="0"/>
              <a:t>22.11.2023.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039A8E3-A69B-0B24-70DA-8BFF4BD92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E269189-CEC0-F240-131A-3B204882E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5DB3-E518-4894-BC53-F123627E2D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9364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4B06535-53EF-A6B0-FBC3-B57EE5690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26D7384-872E-314F-4235-9DD344908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AD11A8D-0EF0-DE97-07BC-F1F4BDE74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D98E-9C8A-494A-B8D6-F32139A1D36B}" type="datetimeFigureOut">
              <a:rPr lang="hr-HR" smtClean="0"/>
              <a:t>22.11.2023.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EF4B566-9A8B-0D8D-9703-78115231D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751E6DD-6C05-B749-05F9-29478A33F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5DB3-E518-4894-BC53-F123627E2D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633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DF0886-80B3-1985-6308-16DF43542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87D23BC-A071-F21B-717D-5698E6806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B15EAB5-F6E9-BA98-4044-DE4F837AD1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4B8D33B-8718-2403-5F02-08A9512A5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D98E-9C8A-494A-B8D6-F32139A1D36B}" type="datetimeFigureOut">
              <a:rPr lang="hr-HR" smtClean="0"/>
              <a:t>22.11.2023.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7B946D6-B71A-5F9D-5DF0-9706DA0F1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EC58F77-4364-290C-8F3B-224E6CB3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5DB3-E518-4894-BC53-F123627E2D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4493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A059B75-680A-135C-BF04-55D29ADDB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2860968-8A65-2922-44EE-56B0F3F09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6796B3F-4B64-A0A7-BDE3-102FB0BD7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120984EC-71E4-E2EE-09BF-FB549A7D6A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39AFAF3B-A367-DBA3-7BB7-9E34E67277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966C0E87-D20D-571C-A936-58D163500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D98E-9C8A-494A-B8D6-F32139A1D36B}" type="datetimeFigureOut">
              <a:rPr lang="hr-HR" smtClean="0"/>
              <a:t>22.11.2023.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322CC9F2-9090-D6F4-CF7A-0AD7BC3D5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965BB6EE-4189-8925-4705-7772B826A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5DB3-E518-4894-BC53-F123627E2D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1777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FDE291F-4A0B-B73B-A0C4-AF735BABB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73425585-B639-D1C0-02C2-2A1C03DB8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D98E-9C8A-494A-B8D6-F32139A1D36B}" type="datetimeFigureOut">
              <a:rPr lang="hr-HR" smtClean="0"/>
              <a:t>22.11.2023.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B9AF4E3A-3951-685B-FEEB-5B4FD0EDC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7B613624-2FB7-45FC-2410-063700669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5DB3-E518-4894-BC53-F123627E2D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9180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2366FDCF-4DFA-6C3D-5BFF-1B809AB72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D98E-9C8A-494A-B8D6-F32139A1D36B}" type="datetimeFigureOut">
              <a:rPr lang="hr-HR" smtClean="0"/>
              <a:t>22.11.2023.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8B3D9C69-8889-365A-845A-B23A148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8E9C23AD-6B15-12A1-1257-A1D9D2C9A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5DB3-E518-4894-BC53-F123627E2D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953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96AF308-6CD4-B0EF-ED20-342A64498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508CC6E-63B3-EC66-FDEA-3650469A4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287BA21-68CC-EDD6-CD64-8E600CCA27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92595AC-16AF-E4F5-360E-6CB039028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D98E-9C8A-494A-B8D6-F32139A1D36B}" type="datetimeFigureOut">
              <a:rPr lang="hr-HR" smtClean="0"/>
              <a:t>22.11.2023.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46EB85D-EB30-EC23-92E7-B8A76845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3498972-E26C-E107-8F3B-02AC562FC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5DB3-E518-4894-BC53-F123627E2D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6874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B1B9188-93E4-5469-46EE-D5D745142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0387D70C-6E56-B441-119E-6D8A0EF627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EB64BBD-C388-314A-FAAD-6E6ECE6DD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7AD1AA9-2827-5163-D0E0-13F8818BE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D98E-9C8A-494A-B8D6-F32139A1D36B}" type="datetimeFigureOut">
              <a:rPr lang="hr-HR" smtClean="0"/>
              <a:t>22.11.2023.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FB7095E-01A1-BB52-4F3A-A42876C0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9DE8DA4-CF5C-BBCC-E61D-EB4D92A6D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5DB3-E518-4894-BC53-F123627E2D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663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44FB250E-84E7-5604-4202-9CEC54CF8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8653AE6-8142-0C02-AD76-A30E6B459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1AC0C27-0B8E-3B5F-E388-64220FDF90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8D98E-9C8A-494A-B8D6-F32139A1D36B}" type="datetimeFigureOut">
              <a:rPr lang="hr-HR" smtClean="0"/>
              <a:t>22.11.2023.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3BAD5D6-D636-BC8C-4A37-9AF071CBD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F3BC063-A1BC-13F1-0C13-A827963C5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45DB3-E518-4894-BC53-F123627E2D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2741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alenkabani/ka122-pove-imo-se-u0o4e5it331qg5e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275D6C10-B5A7-4715-803E-0501C9C2C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lika 4" descr="Slika na kojoj se prikazuje grafika, Font, električno plava, logotip">
            <a:extLst>
              <a:ext uri="{FF2B5EF4-FFF2-40B4-BE49-F238E27FC236}">
                <a16:creationId xmlns:a16="http://schemas.microsoft.com/office/drawing/2014/main" id="{84D24AD5-106D-EB13-CEE6-1A0A87C168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500" y="155575"/>
            <a:ext cx="4083050" cy="1989138"/>
          </a:xfrm>
          <a:prstGeom prst="rect">
            <a:avLst/>
          </a:prstGeom>
        </p:spPr>
      </p:pic>
      <p:pic>
        <p:nvPicPr>
          <p:cNvPr id="7" name="Slika 6" descr="Slika na kojoj se prikazuje tekst, krug, Font, prah&#10;&#10;Opis je automatski generiran">
            <a:extLst>
              <a:ext uri="{FF2B5EF4-FFF2-40B4-BE49-F238E27FC236}">
                <a16:creationId xmlns:a16="http://schemas.microsoft.com/office/drawing/2014/main" id="{562BDE39-80C4-4CF5-2CCD-073BB61A7B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172" y="2219325"/>
            <a:ext cx="3419377" cy="3419377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480DBE74-5396-50BE-03E1-EC6F0658E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1437" y="852255"/>
            <a:ext cx="6029541" cy="4980373"/>
          </a:xfrm>
        </p:spPr>
        <p:txBody>
          <a:bodyPr>
            <a:normAutofit fontScale="90000"/>
          </a:bodyPr>
          <a:lstStyle/>
          <a:p>
            <a:pPr marL="170815" marR="297815">
              <a:spcBef>
                <a:spcPts val="1005"/>
              </a:spcBef>
              <a:spcAft>
                <a:spcPts val="0"/>
              </a:spcAft>
            </a:pPr>
            <a:br>
              <a:rPr lang="hr-HR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hr-HR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r-HR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Erasmus+ projekt</a:t>
            </a:r>
            <a:r>
              <a:rPr lang="hr-HR" sz="25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hr-HR" sz="25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r-HR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2023-1-HR01-KA122-SCH-000133818</a:t>
            </a:r>
            <a:r>
              <a:rPr lang="hr-HR" sz="25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r-HR" sz="25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r-HR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POVEŽIMO</a:t>
            </a:r>
            <a:r>
              <a:rPr lang="hr-HR" sz="25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r-HR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SE!</a:t>
            </a:r>
            <a:br>
              <a:rPr lang="hr-HR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LET'S CONNECT! </a:t>
            </a:r>
            <a:br>
              <a:rPr lang="hr-HR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Let's Collaborate on New Needs in</a:t>
            </a:r>
            <a:br>
              <a:rPr lang="en-US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 and Creative Teaching</a:t>
            </a:r>
            <a:br>
              <a:rPr lang="hr-HR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hr-HR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r-HR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Neakreditirane ustanove</a:t>
            </a:r>
            <a:br>
              <a:rPr lang="hr-HR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hr-HR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r-HR" sz="25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RADNI SASTANAK </a:t>
            </a:r>
            <a:br>
              <a:rPr lang="hr-HR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r-HR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</a:t>
            </a:r>
            <a:r>
              <a:rPr lang="hr-HR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Umag, 20. studenoga 2023</a:t>
            </a:r>
            <a:r>
              <a:rPr lang="hr-HR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br>
              <a:rPr lang="hr-H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hr-HR" sz="25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5CBC00E-D7F7-A03E-5E08-CC53CE3FF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5638702"/>
            <a:ext cx="3961571" cy="66583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hr-HR" sz="5900" b="1" dirty="0"/>
              <a:t> </a:t>
            </a:r>
            <a:r>
              <a:rPr lang="hr-HR" sz="5900" dirty="0"/>
              <a:t>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hr-HR" sz="5900" b="1" dirty="0"/>
          </a:p>
          <a:p>
            <a:pPr algn="l"/>
            <a:endParaRPr lang="hr-HR" sz="1700" dirty="0"/>
          </a:p>
        </p:txBody>
      </p:sp>
    </p:spTree>
    <p:extLst>
      <p:ext uri="{BB962C8B-B14F-4D97-AF65-F5344CB8AC3E}">
        <p14:creationId xmlns:p14="http://schemas.microsoft.com/office/powerpoint/2010/main" val="310188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id="{C5278130-DFE0-457B-8698-88DF69019D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2F99531B-1681-4D6E-BECB-18325B33A6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344094-430A-400B-804B-910E696A1A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709375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53C67DF-7782-4E57-AB9B-F1B4811AD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543451" y="1248213"/>
            <a:ext cx="5413238" cy="4326335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26A528F-2361-6F8A-4C3B-92E0E1C2A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67" y="675564"/>
            <a:ext cx="3609833" cy="5204085"/>
          </a:xfrm>
        </p:spPr>
        <p:txBody>
          <a:bodyPr>
            <a:normAutofit/>
          </a:bodyPr>
          <a:lstStyle/>
          <a:p>
            <a:r>
              <a:rPr lang="hr-HR"/>
              <a:t>DNEVNI RED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3A5AE3-BD30-455C-842B-7626C8BEF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DBECAA5-1F2D-470D-875C-8F2C2CA3E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Rezervirano mjesto sadržaja 2">
            <a:extLst>
              <a:ext uri="{FF2B5EF4-FFF2-40B4-BE49-F238E27FC236}">
                <a16:creationId xmlns:a16="http://schemas.microsoft.com/office/drawing/2014/main" id="{3113782E-B6EC-8359-9821-EFF4A02AAC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4145549"/>
              </p:ext>
            </p:extLst>
          </p:nvPr>
        </p:nvGraphicFramePr>
        <p:xfrm>
          <a:off x="4776730" y="819369"/>
          <a:ext cx="6589260" cy="5243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8137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12F256B-CB35-5496-1298-FB73D81DD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7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DISEMINACIJA I EVALUACIJA NAKON MOBILNOSTI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50DB307-3E89-5021-5C66-81B17D145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042" y="806824"/>
            <a:ext cx="2919738" cy="1494117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buNone/>
            </a:pPr>
            <a:r>
              <a:rPr lang="en-US" sz="2000" i="1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DISEMINACIJA NAKON MOBILNOSTI U SJ. MAKEDONIJI </a:t>
            </a:r>
            <a:r>
              <a:rPr lang="en-US" sz="20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- rok kraj studenoga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9FF74BF3-452D-9E8E-3F45-0C79C60D3421}"/>
              </a:ext>
            </a:extLst>
          </p:cNvPr>
          <p:cNvSpPr txBox="1"/>
          <p:nvPr/>
        </p:nvSpPr>
        <p:spPr>
          <a:xfrm>
            <a:off x="4572000" y="1"/>
            <a:ext cx="7086599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000" dirty="0"/>
              <a:t>napisati objavu za web stranicu škole (rubrika i vijest) po   danima +  radne fotografije i video koji je napravila škola u Makedoniji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000" dirty="0"/>
              <a:t>objavu s weba je prevela Alenka i Matea će objaviti na službenim stranicama projekta, a Željka na </a:t>
            </a:r>
            <a:r>
              <a:rPr lang="hr-HR" sz="2000" dirty="0" err="1"/>
              <a:t>eTwinningu</a:t>
            </a:r>
            <a:r>
              <a:rPr lang="hr-HR" sz="2000" dirty="0"/>
              <a:t> zajedno s videom i nekoliko fotografija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000" dirty="0"/>
              <a:t>napisati kratko priopćenje s nekoliko fotografija za web stranicu Grada Umaga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000" dirty="0" err="1"/>
              <a:t>Bujština</a:t>
            </a:r>
            <a:r>
              <a:rPr lang="hr-HR" sz="2000" dirty="0"/>
              <a:t>?? Glas Istre??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000" dirty="0"/>
              <a:t>ŽSV informatičara, RN - prijaviti temu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000" dirty="0"/>
              <a:t>Sara M. objaviti na FB i Instagramu video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000" dirty="0"/>
              <a:t>dogovoriti gostovanje učenika i učiteljica na radiju </a:t>
            </a:r>
            <a:r>
              <a:rPr lang="hr-HR" sz="2000" dirty="0" err="1"/>
              <a:t>Eurostar</a:t>
            </a:r>
            <a:endParaRPr lang="hr-HR" sz="20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000" dirty="0"/>
              <a:t>izraditi plakate u </a:t>
            </a:r>
            <a:r>
              <a:rPr lang="hr-HR" sz="2000" dirty="0" err="1"/>
              <a:t>Canvi</a:t>
            </a:r>
            <a:r>
              <a:rPr lang="hr-HR" sz="2000" dirty="0"/>
              <a:t> na HJ za Erasmus+ kutak (učenici koji su bili)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000" dirty="0"/>
              <a:t>predati koordinatorici tabelu sa svim računima u originalu s iznosima pretvorenim u EUR, </a:t>
            </a:r>
            <a:r>
              <a:rPr lang="hr-HR" sz="2000" dirty="0" err="1"/>
              <a:t>boarding</a:t>
            </a:r>
            <a:r>
              <a:rPr lang="hr-HR" sz="2000" dirty="0"/>
              <a:t> karte i sl.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000" dirty="0"/>
              <a:t>fotokopirati Potvrde o sudjelovanju koje su dobili učenici, Ugovor o učenju i dodjeli bespovratnih sredstava i predati koordinatorici </a:t>
            </a:r>
          </a:p>
        </p:txBody>
      </p:sp>
    </p:spTree>
    <p:extLst>
      <p:ext uri="{BB962C8B-B14F-4D97-AF65-F5344CB8AC3E}">
        <p14:creationId xmlns:p14="http://schemas.microsoft.com/office/powerpoint/2010/main" val="4087242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5ADC3B7-B46A-7CE2-FFBB-061DC4C83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pPr algn="ctr"/>
            <a:r>
              <a:rPr lang="hr-HR" sz="3400" b="1" i="1" dirty="0"/>
              <a:t>Sva važna dokumentacija, logoi, inicijalni upitnik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BB0131C-6FC2-2D7E-DBA6-D3E9DF31F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r>
              <a:rPr lang="hr-HR" dirty="0">
                <a:hlinkClick r:id="rId2"/>
              </a:rPr>
              <a:t>https://padlet.com/alenkabani/ka122-pove-imo-se-u0o4e5it331qg5ea</a:t>
            </a:r>
            <a:endParaRPr lang="hr-HR" dirty="0"/>
          </a:p>
          <a:p>
            <a:endParaRPr lang="hr-HR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Block Arc 20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62EFB57A-CEAC-C22E-86C8-4F8C14407D90}"/>
              </a:ext>
            </a:extLst>
          </p:cNvPr>
          <p:cNvSpPr txBox="1"/>
          <p:nvPr/>
        </p:nvSpPr>
        <p:spPr>
          <a:xfrm>
            <a:off x="1216241" y="3701988"/>
            <a:ext cx="50968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dirty="0"/>
              <a:t>Hvala na pozornosti!</a:t>
            </a:r>
          </a:p>
          <a:p>
            <a:pPr algn="ctr"/>
            <a:endParaRPr lang="hr-HR" sz="2800" dirty="0"/>
          </a:p>
          <a:p>
            <a:pPr algn="ctr"/>
            <a:r>
              <a:rPr lang="hr-HR" sz="2800" dirty="0"/>
              <a:t>Alenka Banić Juričić, prof. savjetnik</a:t>
            </a:r>
          </a:p>
        </p:txBody>
      </p:sp>
    </p:spTree>
    <p:extLst>
      <p:ext uri="{BB962C8B-B14F-4D97-AF65-F5344CB8AC3E}">
        <p14:creationId xmlns:p14="http://schemas.microsoft.com/office/powerpoint/2010/main" val="6086493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B468DE66B30F45BF2354AAAB41BEDC" ma:contentTypeVersion="15" ma:contentTypeDescription="Create a new document." ma:contentTypeScope="" ma:versionID="e1e2ed8d9e927aa396d8cf51f273d63b">
  <xsd:schema xmlns:xsd="http://www.w3.org/2001/XMLSchema" xmlns:xs="http://www.w3.org/2001/XMLSchema" xmlns:p="http://schemas.microsoft.com/office/2006/metadata/properties" xmlns:ns3="c5df920d-96aa-4a43-902c-abf853979694" xmlns:ns4="2ed7a6d3-b1c3-4a25-be2f-f647c6644771" targetNamespace="http://schemas.microsoft.com/office/2006/metadata/properties" ma:root="true" ma:fieldsID="eb3f53e97806ada92b124693877d3160" ns3:_="" ns4:_="">
    <xsd:import namespace="c5df920d-96aa-4a43-902c-abf853979694"/>
    <xsd:import namespace="2ed7a6d3-b1c3-4a25-be2f-f647c664477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SearchPropertie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df920d-96aa-4a43-902c-abf85397969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d7a6d3-b1c3-4a25-be2f-f647c66447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ed7a6d3-b1c3-4a25-be2f-f647c664477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AA66A5-9418-4D97-B753-B42A3BFF2D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df920d-96aa-4a43-902c-abf853979694"/>
    <ds:schemaRef ds:uri="2ed7a6d3-b1c3-4a25-be2f-f647c66447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CA1346-9286-4363-842D-53BC9394465D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2ed7a6d3-b1c3-4a25-be2f-f647c6644771"/>
    <ds:schemaRef ds:uri="c5df920d-96aa-4a43-902c-abf853979694"/>
  </ds:schemaRefs>
</ds:datastoreItem>
</file>

<file path=customXml/itemProps3.xml><?xml version="1.0" encoding="utf-8"?>
<ds:datastoreItem xmlns:ds="http://schemas.openxmlformats.org/officeDocument/2006/customXml" ds:itemID="{608CCE62-7BB6-46A7-8E10-EB2062FB6C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200</Words>
  <Application>Microsoft Office PowerPoint</Application>
  <PresentationFormat>Široki zaslon</PresentationFormat>
  <Paragraphs>26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sustava Office</vt:lpstr>
      <vt:lpstr>  Erasmus+ projekt  2023-1-HR01-KA122-SCH-000133818  POVEŽIMO SE! LET'S CONNECT!  Let's Collaborate on New Needs in Education and Creative Teaching  Neakreditirane ustanove  4. RADNI SASTANAK                                  Umag, 20. studenoga 2023.  </vt:lpstr>
      <vt:lpstr>DNEVNI RED</vt:lpstr>
      <vt:lpstr>DISEMINACIJA I EVALUACIJA NAKON MOBILNOSTI</vt:lpstr>
      <vt:lpstr>Sva važna dokumentacija, logoi, inicijalni upitnik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Erasmus+ projekt  2023-1-HR01-KA122-SCH-000133818 - POVEŽIMO SE!  Neakreditirane ustanove</dc:title>
  <dc:creator>Alenka Banić Juričić</dc:creator>
  <cp:lastModifiedBy>Knjiznica</cp:lastModifiedBy>
  <cp:revision>51</cp:revision>
  <dcterms:created xsi:type="dcterms:W3CDTF">2023-08-21T10:02:07Z</dcterms:created>
  <dcterms:modified xsi:type="dcterms:W3CDTF">2023-11-22T10:08:16Z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0x0101008EB468DE66B30F45BF2354AAAB41BEDC</vt:lpwstr>
  </property>
</Properties>
</file>