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E98F52-2CA7-4168-82CF-2C7E85F2D38C}" v="1566" dt="2023-07-07T06:18:49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D19B6-6EE6-4EFB-96E2-D564AC3EA94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DE1D2C-DF7E-4686-862D-F3695F828E6F}">
      <dgm:prSet/>
      <dgm:spPr/>
      <dgm:t>
        <a:bodyPr/>
        <a:lstStyle/>
        <a:p>
          <a:r>
            <a:rPr lang="hr-HR" dirty="0"/>
            <a:t>Oformili projektni tim  i kreirali grupu u aplikaciji WhatsApp (</a:t>
          </a:r>
          <a:r>
            <a:rPr lang="hr-HR" dirty="0" err="1"/>
            <a:t>admin</a:t>
          </a:r>
          <a:r>
            <a:rPr lang="hr-HR" dirty="0"/>
            <a:t>. je Matea)</a:t>
          </a:r>
          <a:endParaRPr lang="en-US" dirty="0"/>
        </a:p>
      </dgm:t>
    </dgm:pt>
    <dgm:pt modelId="{74D9F7D0-4570-4A73-A605-C8E4338211E4}" type="parTrans" cxnId="{24D39BEE-4951-4DEC-AC91-A36725D18FBD}">
      <dgm:prSet/>
      <dgm:spPr/>
      <dgm:t>
        <a:bodyPr/>
        <a:lstStyle/>
        <a:p>
          <a:endParaRPr lang="en-US"/>
        </a:p>
      </dgm:t>
    </dgm:pt>
    <dgm:pt modelId="{7740A53D-BC8C-4633-B37B-681ABF84C178}" type="sibTrans" cxnId="{24D39BEE-4951-4DEC-AC91-A36725D18FBD}">
      <dgm:prSet/>
      <dgm:spPr/>
      <dgm:t>
        <a:bodyPr/>
        <a:lstStyle/>
        <a:p>
          <a:endParaRPr lang="en-US"/>
        </a:p>
      </dgm:t>
    </dgm:pt>
    <dgm:pt modelId="{7021E480-B67C-4C79-A77B-0DCAB07EAB39}">
      <dgm:prSet/>
      <dgm:spPr/>
      <dgm:t>
        <a:bodyPr/>
        <a:lstStyle/>
        <a:p>
          <a:r>
            <a:rPr lang="hr-HR" dirty="0"/>
            <a:t>Prije predaje prijave, održali sastanke na tjednoj razini; koordinatorica je paralelno koordinirala rad školskog tima i bila u online vezi sa Samantom M.Č.</a:t>
          </a:r>
          <a:endParaRPr lang="en-US" dirty="0"/>
        </a:p>
      </dgm:t>
    </dgm:pt>
    <dgm:pt modelId="{CDEBA59E-5C06-4B01-A226-DEB4AECA9A14}" type="parTrans" cxnId="{91074BD2-961B-4EDF-9A9D-301579C1B38A}">
      <dgm:prSet/>
      <dgm:spPr/>
      <dgm:t>
        <a:bodyPr/>
        <a:lstStyle/>
        <a:p>
          <a:endParaRPr lang="en-US"/>
        </a:p>
      </dgm:t>
    </dgm:pt>
    <dgm:pt modelId="{405AF013-5FF0-49D3-ABC4-CD02179C6BC7}" type="sibTrans" cxnId="{91074BD2-961B-4EDF-9A9D-301579C1B38A}">
      <dgm:prSet/>
      <dgm:spPr/>
      <dgm:t>
        <a:bodyPr/>
        <a:lstStyle/>
        <a:p>
          <a:endParaRPr lang="en-US"/>
        </a:p>
      </dgm:t>
    </dgm:pt>
    <dgm:pt modelId="{7F78095A-67EF-419F-9C49-F1636E65E494}">
      <dgm:prSet/>
      <dgm:spPr/>
      <dgm:t>
        <a:bodyPr/>
        <a:lstStyle/>
        <a:p>
          <a:r>
            <a:rPr lang="hr-HR" dirty="0"/>
            <a:t>Osmislili ideju, naziv i projektne aktivnosti (svaka grupa korisnika svoj dio) te odabrali koordinatora i zamjenskog koordinatora</a:t>
          </a:r>
          <a:endParaRPr lang="en-US" dirty="0"/>
        </a:p>
      </dgm:t>
    </dgm:pt>
    <dgm:pt modelId="{35B53E22-9536-4469-AB0A-70FA8240471E}" type="parTrans" cxnId="{07DD9ECF-9E29-4DB4-9900-F985B1AB81F0}">
      <dgm:prSet/>
      <dgm:spPr/>
      <dgm:t>
        <a:bodyPr/>
        <a:lstStyle/>
        <a:p>
          <a:endParaRPr lang="en-US"/>
        </a:p>
      </dgm:t>
    </dgm:pt>
    <dgm:pt modelId="{F60E5797-95B4-4D70-91F8-42374F6EA9AD}" type="sibTrans" cxnId="{07DD9ECF-9E29-4DB4-9900-F985B1AB81F0}">
      <dgm:prSet/>
      <dgm:spPr/>
      <dgm:t>
        <a:bodyPr/>
        <a:lstStyle/>
        <a:p>
          <a:endParaRPr lang="en-US"/>
        </a:p>
      </dgm:t>
    </dgm:pt>
    <dgm:pt modelId="{49020CA5-C3E7-477A-9C86-DC7D9AF883B6}">
      <dgm:prSet/>
      <dgm:spPr/>
      <dgm:t>
        <a:bodyPr/>
        <a:lstStyle/>
        <a:p>
          <a:r>
            <a:rPr lang="hr-HR" dirty="0"/>
            <a:t>Napravljeno je suradničko sučelje u alatu Google. </a:t>
          </a:r>
          <a:r>
            <a:rPr lang="hr-HR" dirty="0" err="1"/>
            <a:t>docs</a:t>
          </a:r>
          <a:r>
            <a:rPr lang="hr-HR" dirty="0"/>
            <a:t> (Matea)</a:t>
          </a:r>
          <a:endParaRPr lang="en-US" dirty="0"/>
        </a:p>
      </dgm:t>
    </dgm:pt>
    <dgm:pt modelId="{507F8EEB-EB7C-410C-9BAF-412A5AEB9712}" type="parTrans" cxnId="{B709AE25-05F9-40FE-9521-500FBB9D45D8}">
      <dgm:prSet/>
      <dgm:spPr/>
      <dgm:t>
        <a:bodyPr/>
        <a:lstStyle/>
        <a:p>
          <a:endParaRPr lang="en-US"/>
        </a:p>
      </dgm:t>
    </dgm:pt>
    <dgm:pt modelId="{CB3ECC2E-793A-40C8-B342-ED98F69CF997}" type="sibTrans" cxnId="{B709AE25-05F9-40FE-9521-500FBB9D45D8}">
      <dgm:prSet/>
      <dgm:spPr/>
      <dgm:t>
        <a:bodyPr/>
        <a:lstStyle/>
        <a:p>
          <a:endParaRPr lang="en-US"/>
        </a:p>
      </dgm:t>
    </dgm:pt>
    <dgm:pt modelId="{91B71C0D-41B7-443E-81A8-DB577CA76CB4}">
      <dgm:prSet/>
      <dgm:spPr/>
      <dgm:t>
        <a:bodyPr/>
        <a:lstStyle/>
        <a:p>
          <a:r>
            <a:rPr lang="hr-HR" dirty="0"/>
            <a:t>Pojedini članovi tima  su prisustvovali Erasmus+ sastancima s projektnom ambasadoricom Samantom M. </a:t>
          </a:r>
          <a:r>
            <a:rPr lang="hr-HR" dirty="0" err="1"/>
            <a:t>Čotar</a:t>
          </a:r>
          <a:r>
            <a:rPr lang="hr-HR" dirty="0"/>
            <a:t> (1. organiziran u Umagu, 2. i 3. u Rovinju)  </a:t>
          </a:r>
          <a:endParaRPr lang="en-US" dirty="0"/>
        </a:p>
      </dgm:t>
    </dgm:pt>
    <dgm:pt modelId="{4DF12738-200A-4861-8085-CA2ADB863C40}" type="parTrans" cxnId="{71F1C721-E0D1-4B8D-919D-331F7490CA28}">
      <dgm:prSet/>
      <dgm:spPr/>
      <dgm:t>
        <a:bodyPr/>
        <a:lstStyle/>
        <a:p>
          <a:endParaRPr lang="en-US"/>
        </a:p>
      </dgm:t>
    </dgm:pt>
    <dgm:pt modelId="{9BEB0444-C690-4465-B753-741E32BA0690}" type="sibTrans" cxnId="{71F1C721-E0D1-4B8D-919D-331F7490CA28}">
      <dgm:prSet/>
      <dgm:spPr/>
      <dgm:t>
        <a:bodyPr/>
        <a:lstStyle/>
        <a:p>
          <a:endParaRPr lang="en-US"/>
        </a:p>
      </dgm:t>
    </dgm:pt>
    <dgm:pt modelId="{CC686035-1637-42AB-BAD1-3E551CA49180}">
      <dgm:prSet/>
      <dgm:spPr/>
      <dgm:t>
        <a:bodyPr/>
        <a:lstStyle/>
        <a:p>
          <a:r>
            <a:rPr lang="hr-HR" dirty="0"/>
            <a:t>Koordinatorica je objedinila sve ideje i uobličila ih u projektnu prijavu  te ju podnijela AMPEU do zadanog roka (23.2.2023.)</a:t>
          </a:r>
          <a:endParaRPr lang="en-US" dirty="0"/>
        </a:p>
      </dgm:t>
    </dgm:pt>
    <dgm:pt modelId="{AD5F9E89-9F40-4B64-904E-F48A9B5343D1}" type="parTrans" cxnId="{0C90995A-00EE-4BCA-8CDD-B1DF6311D093}">
      <dgm:prSet/>
      <dgm:spPr/>
      <dgm:t>
        <a:bodyPr/>
        <a:lstStyle/>
        <a:p>
          <a:endParaRPr lang="en-US"/>
        </a:p>
      </dgm:t>
    </dgm:pt>
    <dgm:pt modelId="{7D6785BC-B650-446E-A2E1-C939066C4889}" type="sibTrans" cxnId="{0C90995A-00EE-4BCA-8CDD-B1DF6311D093}">
      <dgm:prSet/>
      <dgm:spPr/>
      <dgm:t>
        <a:bodyPr/>
        <a:lstStyle/>
        <a:p>
          <a:endParaRPr lang="en-US"/>
        </a:p>
      </dgm:t>
    </dgm:pt>
    <dgm:pt modelId="{CB233669-F41D-45C4-95A6-4295ECED1797}">
      <dgm:prSet/>
      <dgm:spPr/>
      <dgm:t>
        <a:bodyPr/>
        <a:lstStyle/>
        <a:p>
          <a:r>
            <a:rPr lang="hr-HR" dirty="0"/>
            <a:t>Koordinatorica je poslala na mail projektnu prijavu svim sudionicima </a:t>
          </a:r>
          <a:endParaRPr lang="en-US" dirty="0"/>
        </a:p>
      </dgm:t>
    </dgm:pt>
    <dgm:pt modelId="{D6FF957A-F84B-4A13-9C78-134E1F095CD1}" type="parTrans" cxnId="{BFA64BAD-A46E-47C2-8F5D-FF5D5B61C1D1}">
      <dgm:prSet/>
      <dgm:spPr/>
      <dgm:t>
        <a:bodyPr/>
        <a:lstStyle/>
        <a:p>
          <a:endParaRPr lang="en-US"/>
        </a:p>
      </dgm:t>
    </dgm:pt>
    <dgm:pt modelId="{A20BD620-5C48-48D4-9FF4-60D3F508D1BE}" type="sibTrans" cxnId="{BFA64BAD-A46E-47C2-8F5D-FF5D5B61C1D1}">
      <dgm:prSet/>
      <dgm:spPr/>
      <dgm:t>
        <a:bodyPr/>
        <a:lstStyle/>
        <a:p>
          <a:endParaRPr lang="en-US"/>
        </a:p>
      </dgm:t>
    </dgm:pt>
    <dgm:pt modelId="{990153E3-7A28-4482-BCB0-71E0A6A70F72}" type="pres">
      <dgm:prSet presAssocID="{054D19B6-6EE6-4EFB-96E2-D564AC3EA94D}" presName="diagram" presStyleCnt="0">
        <dgm:presLayoutVars>
          <dgm:dir/>
          <dgm:resizeHandles val="exact"/>
        </dgm:presLayoutVars>
      </dgm:prSet>
      <dgm:spPr/>
    </dgm:pt>
    <dgm:pt modelId="{BAC6C70D-199F-43DB-AC4A-80FCC763A74F}" type="pres">
      <dgm:prSet presAssocID="{55DE1D2C-DF7E-4686-862D-F3695F828E6F}" presName="node" presStyleLbl="node1" presStyleIdx="0" presStyleCnt="7">
        <dgm:presLayoutVars>
          <dgm:bulletEnabled val="1"/>
        </dgm:presLayoutVars>
      </dgm:prSet>
      <dgm:spPr/>
    </dgm:pt>
    <dgm:pt modelId="{BE95DE1A-6354-4704-B4D3-46063C4CD745}" type="pres">
      <dgm:prSet presAssocID="{7740A53D-BC8C-4633-B37B-681ABF84C178}" presName="sibTrans" presStyleCnt="0"/>
      <dgm:spPr/>
    </dgm:pt>
    <dgm:pt modelId="{8516FCED-0DD3-4447-A529-1555D6C9ED48}" type="pres">
      <dgm:prSet presAssocID="{7021E480-B67C-4C79-A77B-0DCAB07EAB39}" presName="node" presStyleLbl="node1" presStyleIdx="1" presStyleCnt="7" custLinFactX="12240" custLinFactNeighborX="100000" custLinFactNeighborY="1124">
        <dgm:presLayoutVars>
          <dgm:bulletEnabled val="1"/>
        </dgm:presLayoutVars>
      </dgm:prSet>
      <dgm:spPr/>
    </dgm:pt>
    <dgm:pt modelId="{9287D862-7CBB-4BDE-B3C5-5161A35859D5}" type="pres">
      <dgm:prSet presAssocID="{405AF013-5FF0-49D3-ABC4-CD02179C6BC7}" presName="sibTrans" presStyleCnt="0"/>
      <dgm:spPr/>
    </dgm:pt>
    <dgm:pt modelId="{541B3FA1-A4AF-4B07-ACEB-316BD9B1A079}" type="pres">
      <dgm:prSet presAssocID="{7F78095A-67EF-419F-9C49-F1636E65E494}" presName="node" presStyleLbl="node1" presStyleIdx="2" presStyleCnt="7" custLinFactX="-5000" custLinFactNeighborX="-100000" custLinFactNeighborY="1124">
        <dgm:presLayoutVars>
          <dgm:bulletEnabled val="1"/>
        </dgm:presLayoutVars>
      </dgm:prSet>
      <dgm:spPr/>
    </dgm:pt>
    <dgm:pt modelId="{306448E9-7B2A-499A-A6FC-42D2D7CBEBD1}" type="pres">
      <dgm:prSet presAssocID="{F60E5797-95B4-4D70-91F8-42374F6EA9AD}" presName="sibTrans" presStyleCnt="0"/>
      <dgm:spPr/>
    </dgm:pt>
    <dgm:pt modelId="{FC40B965-037C-4382-A7C6-72654BACA043}" type="pres">
      <dgm:prSet presAssocID="{49020CA5-C3E7-477A-9C86-DC7D9AF883B6}" presName="node" presStyleLbl="node1" presStyleIdx="3" presStyleCnt="7">
        <dgm:presLayoutVars>
          <dgm:bulletEnabled val="1"/>
        </dgm:presLayoutVars>
      </dgm:prSet>
      <dgm:spPr/>
    </dgm:pt>
    <dgm:pt modelId="{5E9B0196-093D-4043-A2F5-155C8A513D22}" type="pres">
      <dgm:prSet presAssocID="{CB3ECC2E-793A-40C8-B342-ED98F69CF997}" presName="sibTrans" presStyleCnt="0"/>
      <dgm:spPr/>
    </dgm:pt>
    <dgm:pt modelId="{BC7EE8A5-A611-4FB2-AE4A-5022DB4AC833}" type="pres">
      <dgm:prSet presAssocID="{91B71C0D-41B7-443E-81A8-DB577CA76CB4}" presName="node" presStyleLbl="node1" presStyleIdx="4" presStyleCnt="7">
        <dgm:presLayoutVars>
          <dgm:bulletEnabled val="1"/>
        </dgm:presLayoutVars>
      </dgm:prSet>
      <dgm:spPr/>
    </dgm:pt>
    <dgm:pt modelId="{B7388900-1ED5-47C3-8EB7-36CFBA3AEE7C}" type="pres">
      <dgm:prSet presAssocID="{9BEB0444-C690-4465-B753-741E32BA0690}" presName="sibTrans" presStyleCnt="0"/>
      <dgm:spPr/>
    </dgm:pt>
    <dgm:pt modelId="{2422E802-D61C-44E2-AAA7-7641C61E0C85}" type="pres">
      <dgm:prSet presAssocID="{CC686035-1637-42AB-BAD1-3E551CA49180}" presName="node" presStyleLbl="node1" presStyleIdx="5" presStyleCnt="7">
        <dgm:presLayoutVars>
          <dgm:bulletEnabled val="1"/>
        </dgm:presLayoutVars>
      </dgm:prSet>
      <dgm:spPr/>
    </dgm:pt>
    <dgm:pt modelId="{4EF9F637-3320-4581-AA6E-7203201B261B}" type="pres">
      <dgm:prSet presAssocID="{7D6785BC-B650-446E-A2E1-C939066C4889}" presName="sibTrans" presStyleCnt="0"/>
      <dgm:spPr/>
    </dgm:pt>
    <dgm:pt modelId="{9551F509-8D05-4306-B827-30B736A8036A}" type="pres">
      <dgm:prSet presAssocID="{CB233669-F41D-45C4-95A6-4295ECED1797}" presName="node" presStyleLbl="node1" presStyleIdx="6" presStyleCnt="7">
        <dgm:presLayoutVars>
          <dgm:bulletEnabled val="1"/>
        </dgm:presLayoutVars>
      </dgm:prSet>
      <dgm:spPr/>
    </dgm:pt>
  </dgm:ptLst>
  <dgm:cxnLst>
    <dgm:cxn modelId="{71F1C721-E0D1-4B8D-919D-331F7490CA28}" srcId="{054D19B6-6EE6-4EFB-96E2-D564AC3EA94D}" destId="{91B71C0D-41B7-443E-81A8-DB577CA76CB4}" srcOrd="4" destOrd="0" parTransId="{4DF12738-200A-4861-8085-CA2ADB863C40}" sibTransId="{9BEB0444-C690-4465-B753-741E32BA0690}"/>
    <dgm:cxn modelId="{B709AE25-05F9-40FE-9521-500FBB9D45D8}" srcId="{054D19B6-6EE6-4EFB-96E2-D564AC3EA94D}" destId="{49020CA5-C3E7-477A-9C86-DC7D9AF883B6}" srcOrd="3" destOrd="0" parTransId="{507F8EEB-EB7C-410C-9BAF-412A5AEB9712}" sibTransId="{CB3ECC2E-793A-40C8-B342-ED98F69CF997}"/>
    <dgm:cxn modelId="{C9EA5265-DF18-4EEA-9B44-8A08E22607F6}" type="presOf" srcId="{49020CA5-C3E7-477A-9C86-DC7D9AF883B6}" destId="{FC40B965-037C-4382-A7C6-72654BACA043}" srcOrd="0" destOrd="0" presId="urn:microsoft.com/office/officeart/2005/8/layout/default"/>
    <dgm:cxn modelId="{5C1FD76B-0AB6-4A48-8B32-BE6E4ED6948F}" type="presOf" srcId="{7F78095A-67EF-419F-9C49-F1636E65E494}" destId="{541B3FA1-A4AF-4B07-ACEB-316BD9B1A079}" srcOrd="0" destOrd="0" presId="urn:microsoft.com/office/officeart/2005/8/layout/default"/>
    <dgm:cxn modelId="{714A654F-82E0-4A87-A5DC-670C9476022E}" type="presOf" srcId="{55DE1D2C-DF7E-4686-862D-F3695F828E6F}" destId="{BAC6C70D-199F-43DB-AC4A-80FCC763A74F}" srcOrd="0" destOrd="0" presId="urn:microsoft.com/office/officeart/2005/8/layout/default"/>
    <dgm:cxn modelId="{0C90995A-00EE-4BCA-8CDD-B1DF6311D093}" srcId="{054D19B6-6EE6-4EFB-96E2-D564AC3EA94D}" destId="{CC686035-1637-42AB-BAD1-3E551CA49180}" srcOrd="5" destOrd="0" parTransId="{AD5F9E89-9F40-4B64-904E-F48A9B5343D1}" sibTransId="{7D6785BC-B650-446E-A2E1-C939066C4889}"/>
    <dgm:cxn modelId="{11508688-145F-4849-9D3D-2B15950B7912}" type="presOf" srcId="{CB233669-F41D-45C4-95A6-4295ECED1797}" destId="{9551F509-8D05-4306-B827-30B736A8036A}" srcOrd="0" destOrd="0" presId="urn:microsoft.com/office/officeart/2005/8/layout/default"/>
    <dgm:cxn modelId="{E015FFA2-30BB-4619-A59E-1AC27E7B0760}" type="presOf" srcId="{91B71C0D-41B7-443E-81A8-DB577CA76CB4}" destId="{BC7EE8A5-A611-4FB2-AE4A-5022DB4AC833}" srcOrd="0" destOrd="0" presId="urn:microsoft.com/office/officeart/2005/8/layout/default"/>
    <dgm:cxn modelId="{BFA64BAD-A46E-47C2-8F5D-FF5D5B61C1D1}" srcId="{054D19B6-6EE6-4EFB-96E2-D564AC3EA94D}" destId="{CB233669-F41D-45C4-95A6-4295ECED1797}" srcOrd="6" destOrd="0" parTransId="{D6FF957A-F84B-4A13-9C78-134E1F095CD1}" sibTransId="{A20BD620-5C48-48D4-9FF4-60D3F508D1BE}"/>
    <dgm:cxn modelId="{044D56CD-8B76-4508-9135-880F66B60064}" type="presOf" srcId="{7021E480-B67C-4C79-A77B-0DCAB07EAB39}" destId="{8516FCED-0DD3-4447-A529-1555D6C9ED48}" srcOrd="0" destOrd="0" presId="urn:microsoft.com/office/officeart/2005/8/layout/default"/>
    <dgm:cxn modelId="{07DD9ECF-9E29-4DB4-9900-F985B1AB81F0}" srcId="{054D19B6-6EE6-4EFB-96E2-D564AC3EA94D}" destId="{7F78095A-67EF-419F-9C49-F1636E65E494}" srcOrd="2" destOrd="0" parTransId="{35B53E22-9536-4469-AB0A-70FA8240471E}" sibTransId="{F60E5797-95B4-4D70-91F8-42374F6EA9AD}"/>
    <dgm:cxn modelId="{91074BD2-961B-4EDF-9A9D-301579C1B38A}" srcId="{054D19B6-6EE6-4EFB-96E2-D564AC3EA94D}" destId="{7021E480-B67C-4C79-A77B-0DCAB07EAB39}" srcOrd="1" destOrd="0" parTransId="{CDEBA59E-5C06-4B01-A226-DEB4AECA9A14}" sibTransId="{405AF013-5FF0-49D3-ABC4-CD02179C6BC7}"/>
    <dgm:cxn modelId="{05EDA5D9-CD1C-4101-A804-E5CFB96DDEC8}" type="presOf" srcId="{CC686035-1637-42AB-BAD1-3E551CA49180}" destId="{2422E802-D61C-44E2-AAA7-7641C61E0C85}" srcOrd="0" destOrd="0" presId="urn:microsoft.com/office/officeart/2005/8/layout/default"/>
    <dgm:cxn modelId="{24D39BEE-4951-4DEC-AC91-A36725D18FBD}" srcId="{054D19B6-6EE6-4EFB-96E2-D564AC3EA94D}" destId="{55DE1D2C-DF7E-4686-862D-F3695F828E6F}" srcOrd="0" destOrd="0" parTransId="{74D9F7D0-4570-4A73-A605-C8E4338211E4}" sibTransId="{7740A53D-BC8C-4633-B37B-681ABF84C178}"/>
    <dgm:cxn modelId="{5E71DDF7-78B6-4DA4-B062-C2EE725B8D11}" type="presOf" srcId="{054D19B6-6EE6-4EFB-96E2-D564AC3EA94D}" destId="{990153E3-7A28-4482-BCB0-71E0A6A70F72}" srcOrd="0" destOrd="0" presId="urn:microsoft.com/office/officeart/2005/8/layout/default"/>
    <dgm:cxn modelId="{C026E340-E6FC-4A87-8B8E-330D0E45A8B5}" type="presParOf" srcId="{990153E3-7A28-4482-BCB0-71E0A6A70F72}" destId="{BAC6C70D-199F-43DB-AC4A-80FCC763A74F}" srcOrd="0" destOrd="0" presId="urn:microsoft.com/office/officeart/2005/8/layout/default"/>
    <dgm:cxn modelId="{1B3F626C-C408-438E-95E1-B0884A0C8027}" type="presParOf" srcId="{990153E3-7A28-4482-BCB0-71E0A6A70F72}" destId="{BE95DE1A-6354-4704-B4D3-46063C4CD745}" srcOrd="1" destOrd="0" presId="urn:microsoft.com/office/officeart/2005/8/layout/default"/>
    <dgm:cxn modelId="{04C119BA-F346-415B-BF8D-FD5A4C790901}" type="presParOf" srcId="{990153E3-7A28-4482-BCB0-71E0A6A70F72}" destId="{8516FCED-0DD3-4447-A529-1555D6C9ED48}" srcOrd="2" destOrd="0" presId="urn:microsoft.com/office/officeart/2005/8/layout/default"/>
    <dgm:cxn modelId="{ACB6BC98-522F-4409-99DB-CA8D5656E348}" type="presParOf" srcId="{990153E3-7A28-4482-BCB0-71E0A6A70F72}" destId="{9287D862-7CBB-4BDE-B3C5-5161A35859D5}" srcOrd="3" destOrd="0" presId="urn:microsoft.com/office/officeart/2005/8/layout/default"/>
    <dgm:cxn modelId="{4C991362-E06C-41B3-B6B7-94582A42974B}" type="presParOf" srcId="{990153E3-7A28-4482-BCB0-71E0A6A70F72}" destId="{541B3FA1-A4AF-4B07-ACEB-316BD9B1A079}" srcOrd="4" destOrd="0" presId="urn:microsoft.com/office/officeart/2005/8/layout/default"/>
    <dgm:cxn modelId="{52D04CAF-292A-45B2-95B9-03D11C7206E8}" type="presParOf" srcId="{990153E3-7A28-4482-BCB0-71E0A6A70F72}" destId="{306448E9-7B2A-499A-A6FC-42D2D7CBEBD1}" srcOrd="5" destOrd="0" presId="urn:microsoft.com/office/officeart/2005/8/layout/default"/>
    <dgm:cxn modelId="{862150C1-2C24-4773-A6EC-B20E02317C1A}" type="presParOf" srcId="{990153E3-7A28-4482-BCB0-71E0A6A70F72}" destId="{FC40B965-037C-4382-A7C6-72654BACA043}" srcOrd="6" destOrd="0" presId="urn:microsoft.com/office/officeart/2005/8/layout/default"/>
    <dgm:cxn modelId="{E008C7FC-CD7D-435C-B229-5069DFF555C4}" type="presParOf" srcId="{990153E3-7A28-4482-BCB0-71E0A6A70F72}" destId="{5E9B0196-093D-4043-A2F5-155C8A513D22}" srcOrd="7" destOrd="0" presId="urn:microsoft.com/office/officeart/2005/8/layout/default"/>
    <dgm:cxn modelId="{CE2A6F27-B3CE-4648-8AE8-928D38B56400}" type="presParOf" srcId="{990153E3-7A28-4482-BCB0-71E0A6A70F72}" destId="{BC7EE8A5-A611-4FB2-AE4A-5022DB4AC833}" srcOrd="8" destOrd="0" presId="urn:microsoft.com/office/officeart/2005/8/layout/default"/>
    <dgm:cxn modelId="{72C3FDDF-EC1B-4DAE-9CD8-221C1BC8A4CC}" type="presParOf" srcId="{990153E3-7A28-4482-BCB0-71E0A6A70F72}" destId="{B7388900-1ED5-47C3-8EB7-36CFBA3AEE7C}" srcOrd="9" destOrd="0" presId="urn:microsoft.com/office/officeart/2005/8/layout/default"/>
    <dgm:cxn modelId="{16B90821-C893-4B2E-89A9-8CE8D3BF7D3B}" type="presParOf" srcId="{990153E3-7A28-4482-BCB0-71E0A6A70F72}" destId="{2422E802-D61C-44E2-AAA7-7641C61E0C85}" srcOrd="10" destOrd="0" presId="urn:microsoft.com/office/officeart/2005/8/layout/default"/>
    <dgm:cxn modelId="{D98A1F7E-9A12-44A7-A23C-34AC7A484F0A}" type="presParOf" srcId="{990153E3-7A28-4482-BCB0-71E0A6A70F72}" destId="{4EF9F637-3320-4581-AA6E-7203201B261B}" srcOrd="11" destOrd="0" presId="urn:microsoft.com/office/officeart/2005/8/layout/default"/>
    <dgm:cxn modelId="{D1F1BE21-5421-40A0-8ED2-67FE3501DA78}" type="presParOf" srcId="{990153E3-7A28-4482-BCB0-71E0A6A70F72}" destId="{9551F509-8D05-4306-B827-30B736A8036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E7402-004C-4E8F-B322-D336F8106EC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3E8081-D16B-4116-8FDD-3A4FF3A7EA4F}">
      <dgm:prSet/>
      <dgm:spPr/>
      <dgm:t>
        <a:bodyPr/>
        <a:lstStyle/>
        <a:p>
          <a:r>
            <a:rPr lang="hr-HR" dirty="0"/>
            <a:t>Koordinatorica redovito korespondira s AMPEU; dodijeljena nam je osoba koja će biti nadležna za naš projekt – MAJA TIVANOVEC</a:t>
          </a:r>
          <a:endParaRPr lang="en-US" dirty="0"/>
        </a:p>
      </dgm:t>
    </dgm:pt>
    <dgm:pt modelId="{6F9147D8-434B-419D-89A6-CFC74E65746A}" type="parTrans" cxnId="{19265426-202D-4FDD-8B27-DF6EC9B239F6}">
      <dgm:prSet/>
      <dgm:spPr/>
      <dgm:t>
        <a:bodyPr/>
        <a:lstStyle/>
        <a:p>
          <a:endParaRPr lang="en-US"/>
        </a:p>
      </dgm:t>
    </dgm:pt>
    <dgm:pt modelId="{8D069C1A-5DEC-40B8-96E5-B444E4E78504}" type="sibTrans" cxnId="{19265426-202D-4FDD-8B27-DF6EC9B239F6}">
      <dgm:prSet/>
      <dgm:spPr/>
      <dgm:t>
        <a:bodyPr/>
        <a:lstStyle/>
        <a:p>
          <a:endParaRPr lang="en-US"/>
        </a:p>
      </dgm:t>
    </dgm:pt>
    <dgm:pt modelId="{047F5035-01F8-48F9-A181-A81BDAD8464A}">
      <dgm:prSet/>
      <dgm:spPr/>
      <dgm:t>
        <a:bodyPr/>
        <a:lstStyle/>
        <a:p>
          <a:r>
            <a:rPr lang="hr-HR" dirty="0"/>
            <a:t>Ugovor je poslan školi i koordinatoru na pregled – nije bio dvojezičan naziv škole, pa su trebali ispravci </a:t>
          </a:r>
          <a:endParaRPr lang="en-US" dirty="0"/>
        </a:p>
      </dgm:t>
    </dgm:pt>
    <dgm:pt modelId="{98F54E40-D67A-4060-AFF9-70D60192377F}" type="parTrans" cxnId="{8B7A6892-D3AD-498D-B0EE-E273937911B3}">
      <dgm:prSet/>
      <dgm:spPr/>
      <dgm:t>
        <a:bodyPr/>
        <a:lstStyle/>
        <a:p>
          <a:endParaRPr lang="en-US"/>
        </a:p>
      </dgm:t>
    </dgm:pt>
    <dgm:pt modelId="{3DEB74E2-63AF-43A7-8C5D-7997FCCB948E}" type="sibTrans" cxnId="{8B7A6892-D3AD-498D-B0EE-E273937911B3}">
      <dgm:prSet/>
      <dgm:spPr/>
      <dgm:t>
        <a:bodyPr/>
        <a:lstStyle/>
        <a:p>
          <a:endParaRPr lang="en-US"/>
        </a:p>
      </dgm:t>
    </dgm:pt>
    <dgm:pt modelId="{37026D69-0A9E-404B-BD04-C626ADA2FA65}">
      <dgm:prSet/>
      <dgm:spPr/>
      <dgm:t>
        <a:bodyPr/>
        <a:lstStyle/>
        <a:p>
          <a:r>
            <a:rPr lang="hr-HR" dirty="0"/>
            <a:t>Koordinatorica je prošli tjedan odobrila ispravljeni Ugovor na platformi AMPEU – </a:t>
          </a:r>
          <a:r>
            <a:rPr lang="hr-HR" dirty="0" err="1"/>
            <a:t>Signator</a:t>
          </a:r>
          <a:r>
            <a:rPr lang="hr-HR" dirty="0"/>
            <a:t> (sve ide elektronski)</a:t>
          </a:r>
          <a:endParaRPr lang="en-US" dirty="0"/>
        </a:p>
      </dgm:t>
    </dgm:pt>
    <dgm:pt modelId="{33D0D681-1446-428C-AC11-91506B917BF4}" type="parTrans" cxnId="{CCFAB3B0-CC07-4A81-8417-54B56409913A}">
      <dgm:prSet/>
      <dgm:spPr/>
      <dgm:t>
        <a:bodyPr/>
        <a:lstStyle/>
        <a:p>
          <a:endParaRPr lang="en-US"/>
        </a:p>
      </dgm:t>
    </dgm:pt>
    <dgm:pt modelId="{6C1E7A13-1559-42DC-8E89-EAF9EA74B681}" type="sibTrans" cxnId="{CCFAB3B0-CC07-4A81-8417-54B56409913A}">
      <dgm:prSet/>
      <dgm:spPr/>
      <dgm:t>
        <a:bodyPr/>
        <a:lstStyle/>
        <a:p>
          <a:endParaRPr lang="en-US"/>
        </a:p>
      </dgm:t>
    </dgm:pt>
    <dgm:pt modelId="{676F1C29-3E0C-4057-BE36-0410083AB305}">
      <dgm:prSet/>
      <dgm:spPr/>
      <dgm:t>
        <a:bodyPr/>
        <a:lstStyle/>
        <a:p>
          <a:r>
            <a:rPr lang="hr-HR" dirty="0"/>
            <a:t>Ravnateljica se angažirala oko elektronskog potpisa, ali je </a:t>
          </a:r>
          <a:r>
            <a:rPr lang="hr-HR" dirty="0" err="1"/>
            <a:t>dilo</a:t>
          </a:r>
          <a:r>
            <a:rPr lang="hr-HR" dirty="0"/>
            <a:t> poteškoća, u suradnji s AMPEU sekcija „Kvaliteta” i našom M.S., problem je otklonjen i ugovor potpisan s naše strane (6.7.2023.)</a:t>
          </a:r>
          <a:endParaRPr lang="en-US" dirty="0"/>
        </a:p>
      </dgm:t>
    </dgm:pt>
    <dgm:pt modelId="{DC626F6A-9712-4B5C-83A0-2F00BAE83A8F}" type="parTrans" cxnId="{CF52E074-28EC-4290-9BA1-3148CC54EF5E}">
      <dgm:prSet/>
      <dgm:spPr/>
      <dgm:t>
        <a:bodyPr/>
        <a:lstStyle/>
        <a:p>
          <a:endParaRPr lang="en-US"/>
        </a:p>
      </dgm:t>
    </dgm:pt>
    <dgm:pt modelId="{6D014E15-8A34-4BE3-9D21-059267BB4A71}" type="sibTrans" cxnId="{CF52E074-28EC-4290-9BA1-3148CC54EF5E}">
      <dgm:prSet/>
      <dgm:spPr/>
      <dgm:t>
        <a:bodyPr/>
        <a:lstStyle/>
        <a:p>
          <a:endParaRPr lang="en-US"/>
        </a:p>
      </dgm:t>
    </dgm:pt>
    <dgm:pt modelId="{814F3CDE-BC3B-494D-B893-543B93EC767F}">
      <dgm:prSet/>
      <dgm:spPr/>
      <dgm:t>
        <a:bodyPr/>
        <a:lstStyle/>
        <a:p>
          <a:r>
            <a:rPr lang="hr-HR" dirty="0"/>
            <a:t>Ide potpis Ugovora sa strane AMPEU, koordinatorica sa </a:t>
          </a:r>
          <a:r>
            <a:rPr lang="hr-HR" dirty="0" err="1"/>
            <a:t>Signatora</a:t>
          </a:r>
          <a:r>
            <a:rPr lang="hr-HR" dirty="0"/>
            <a:t> preuzima Ugovor i privitke i čekaju se sredstva </a:t>
          </a:r>
          <a:endParaRPr lang="en-US" dirty="0"/>
        </a:p>
      </dgm:t>
    </dgm:pt>
    <dgm:pt modelId="{CAA7C8BF-59F1-40CE-A2EE-5B4771CC503E}" type="parTrans" cxnId="{A266C144-C252-41F1-AB77-371850C07050}">
      <dgm:prSet/>
      <dgm:spPr/>
      <dgm:t>
        <a:bodyPr/>
        <a:lstStyle/>
        <a:p>
          <a:endParaRPr lang="en-US"/>
        </a:p>
      </dgm:t>
    </dgm:pt>
    <dgm:pt modelId="{72D68763-C301-4D0F-8736-2E1A75EEBF45}" type="sibTrans" cxnId="{A266C144-C252-41F1-AB77-371850C07050}">
      <dgm:prSet/>
      <dgm:spPr/>
      <dgm:t>
        <a:bodyPr/>
        <a:lstStyle/>
        <a:p>
          <a:endParaRPr lang="en-US"/>
        </a:p>
      </dgm:t>
    </dgm:pt>
    <dgm:pt modelId="{FC131CA1-689B-4123-B9C6-3795CCF0F925}" type="pres">
      <dgm:prSet presAssocID="{8ACE7402-004C-4E8F-B322-D336F8106EC2}" presName="linear" presStyleCnt="0">
        <dgm:presLayoutVars>
          <dgm:animLvl val="lvl"/>
          <dgm:resizeHandles val="exact"/>
        </dgm:presLayoutVars>
      </dgm:prSet>
      <dgm:spPr/>
    </dgm:pt>
    <dgm:pt modelId="{6225998C-D78B-47B8-B85E-B68D19B03B78}" type="pres">
      <dgm:prSet presAssocID="{2A3E8081-D16B-4116-8FDD-3A4FF3A7EA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7A7EF6-C3A3-49AB-B88C-5427E811D63E}" type="pres">
      <dgm:prSet presAssocID="{8D069C1A-5DEC-40B8-96E5-B444E4E78504}" presName="spacer" presStyleCnt="0"/>
      <dgm:spPr/>
    </dgm:pt>
    <dgm:pt modelId="{36FE8EEE-16FD-4624-BBFE-71C552F47700}" type="pres">
      <dgm:prSet presAssocID="{047F5035-01F8-48F9-A181-A81BDAD846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9F3FE4-87FC-44A5-B235-95FB15F6D9C4}" type="pres">
      <dgm:prSet presAssocID="{3DEB74E2-63AF-43A7-8C5D-7997FCCB948E}" presName="spacer" presStyleCnt="0"/>
      <dgm:spPr/>
    </dgm:pt>
    <dgm:pt modelId="{684A5ACD-09E2-40F7-B0C1-29F08A445535}" type="pres">
      <dgm:prSet presAssocID="{37026D69-0A9E-404B-BD04-C626ADA2FA6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D7DC0C-C1DB-4EF8-A075-438D7881C1F7}" type="pres">
      <dgm:prSet presAssocID="{6C1E7A13-1559-42DC-8E89-EAF9EA74B681}" presName="spacer" presStyleCnt="0"/>
      <dgm:spPr/>
    </dgm:pt>
    <dgm:pt modelId="{F7170D7A-91D9-41C2-BA71-051044767D78}" type="pres">
      <dgm:prSet presAssocID="{676F1C29-3E0C-4057-BE36-0410083AB3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F8239E0-9913-4377-80F8-8E10664BF2D3}" type="pres">
      <dgm:prSet presAssocID="{6D014E15-8A34-4BE3-9D21-059267BB4A71}" presName="spacer" presStyleCnt="0"/>
      <dgm:spPr/>
    </dgm:pt>
    <dgm:pt modelId="{25ED84BC-0380-4E3C-9A32-61A6F166BCE6}" type="pres">
      <dgm:prSet presAssocID="{814F3CDE-BC3B-494D-B893-543B93EC767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9265426-202D-4FDD-8B27-DF6EC9B239F6}" srcId="{8ACE7402-004C-4E8F-B322-D336F8106EC2}" destId="{2A3E8081-D16B-4116-8FDD-3A4FF3A7EA4F}" srcOrd="0" destOrd="0" parTransId="{6F9147D8-434B-419D-89A6-CFC74E65746A}" sibTransId="{8D069C1A-5DEC-40B8-96E5-B444E4E78504}"/>
    <dgm:cxn modelId="{BA5B6031-66C4-4EF8-95D7-E404C4AFB003}" type="presOf" srcId="{8ACE7402-004C-4E8F-B322-D336F8106EC2}" destId="{FC131CA1-689B-4123-B9C6-3795CCF0F925}" srcOrd="0" destOrd="0" presId="urn:microsoft.com/office/officeart/2005/8/layout/vList2"/>
    <dgm:cxn modelId="{A266C144-C252-41F1-AB77-371850C07050}" srcId="{8ACE7402-004C-4E8F-B322-D336F8106EC2}" destId="{814F3CDE-BC3B-494D-B893-543B93EC767F}" srcOrd="4" destOrd="0" parTransId="{CAA7C8BF-59F1-40CE-A2EE-5B4771CC503E}" sibTransId="{72D68763-C301-4D0F-8736-2E1A75EEBF45}"/>
    <dgm:cxn modelId="{594D5D6A-9526-475D-B47E-04DCB33E5FD0}" type="presOf" srcId="{814F3CDE-BC3B-494D-B893-543B93EC767F}" destId="{25ED84BC-0380-4E3C-9A32-61A6F166BCE6}" srcOrd="0" destOrd="0" presId="urn:microsoft.com/office/officeart/2005/8/layout/vList2"/>
    <dgm:cxn modelId="{CF52E074-28EC-4290-9BA1-3148CC54EF5E}" srcId="{8ACE7402-004C-4E8F-B322-D336F8106EC2}" destId="{676F1C29-3E0C-4057-BE36-0410083AB305}" srcOrd="3" destOrd="0" parTransId="{DC626F6A-9712-4B5C-83A0-2F00BAE83A8F}" sibTransId="{6D014E15-8A34-4BE3-9D21-059267BB4A71}"/>
    <dgm:cxn modelId="{D579F581-8AD2-4F67-AD24-C6740E72172C}" type="presOf" srcId="{2A3E8081-D16B-4116-8FDD-3A4FF3A7EA4F}" destId="{6225998C-D78B-47B8-B85E-B68D19B03B78}" srcOrd="0" destOrd="0" presId="urn:microsoft.com/office/officeart/2005/8/layout/vList2"/>
    <dgm:cxn modelId="{B627D085-CB17-4380-ABB2-89FCFBC462A1}" type="presOf" srcId="{047F5035-01F8-48F9-A181-A81BDAD8464A}" destId="{36FE8EEE-16FD-4624-BBFE-71C552F47700}" srcOrd="0" destOrd="0" presId="urn:microsoft.com/office/officeart/2005/8/layout/vList2"/>
    <dgm:cxn modelId="{8B7A6892-D3AD-498D-B0EE-E273937911B3}" srcId="{8ACE7402-004C-4E8F-B322-D336F8106EC2}" destId="{047F5035-01F8-48F9-A181-A81BDAD8464A}" srcOrd="1" destOrd="0" parTransId="{98F54E40-D67A-4060-AFF9-70D60192377F}" sibTransId="{3DEB74E2-63AF-43A7-8C5D-7997FCCB948E}"/>
    <dgm:cxn modelId="{F3D27697-E103-4166-A4A3-D8A69267BF5E}" type="presOf" srcId="{37026D69-0A9E-404B-BD04-C626ADA2FA65}" destId="{684A5ACD-09E2-40F7-B0C1-29F08A445535}" srcOrd="0" destOrd="0" presId="urn:microsoft.com/office/officeart/2005/8/layout/vList2"/>
    <dgm:cxn modelId="{CCFAB3B0-CC07-4A81-8417-54B56409913A}" srcId="{8ACE7402-004C-4E8F-B322-D336F8106EC2}" destId="{37026D69-0A9E-404B-BD04-C626ADA2FA65}" srcOrd="2" destOrd="0" parTransId="{33D0D681-1446-428C-AC11-91506B917BF4}" sibTransId="{6C1E7A13-1559-42DC-8E89-EAF9EA74B681}"/>
    <dgm:cxn modelId="{8B6261B1-C504-4E5D-B27E-7E7DF44F03A3}" type="presOf" srcId="{676F1C29-3E0C-4057-BE36-0410083AB305}" destId="{F7170D7A-91D9-41C2-BA71-051044767D78}" srcOrd="0" destOrd="0" presId="urn:microsoft.com/office/officeart/2005/8/layout/vList2"/>
    <dgm:cxn modelId="{888A3569-003F-4E79-AA0D-AE7CCA13C1FD}" type="presParOf" srcId="{FC131CA1-689B-4123-B9C6-3795CCF0F925}" destId="{6225998C-D78B-47B8-B85E-B68D19B03B78}" srcOrd="0" destOrd="0" presId="urn:microsoft.com/office/officeart/2005/8/layout/vList2"/>
    <dgm:cxn modelId="{2D0B20CF-9649-4926-BB43-9EBB758CCC78}" type="presParOf" srcId="{FC131CA1-689B-4123-B9C6-3795CCF0F925}" destId="{637A7EF6-C3A3-49AB-B88C-5427E811D63E}" srcOrd="1" destOrd="0" presId="urn:microsoft.com/office/officeart/2005/8/layout/vList2"/>
    <dgm:cxn modelId="{31CA8E41-B9DE-48C3-8CAC-CDD913D9B964}" type="presParOf" srcId="{FC131CA1-689B-4123-B9C6-3795CCF0F925}" destId="{36FE8EEE-16FD-4624-BBFE-71C552F47700}" srcOrd="2" destOrd="0" presId="urn:microsoft.com/office/officeart/2005/8/layout/vList2"/>
    <dgm:cxn modelId="{731FBBC9-63B2-4FE3-B439-2BD6955FD77C}" type="presParOf" srcId="{FC131CA1-689B-4123-B9C6-3795CCF0F925}" destId="{EA9F3FE4-87FC-44A5-B235-95FB15F6D9C4}" srcOrd="3" destOrd="0" presId="urn:microsoft.com/office/officeart/2005/8/layout/vList2"/>
    <dgm:cxn modelId="{6831282C-B264-4C1A-B411-B6A14F4AA3E2}" type="presParOf" srcId="{FC131CA1-689B-4123-B9C6-3795CCF0F925}" destId="{684A5ACD-09E2-40F7-B0C1-29F08A445535}" srcOrd="4" destOrd="0" presId="urn:microsoft.com/office/officeart/2005/8/layout/vList2"/>
    <dgm:cxn modelId="{C64B2A1D-54BE-4EB6-BBE1-58DFFBBC36C6}" type="presParOf" srcId="{FC131CA1-689B-4123-B9C6-3795CCF0F925}" destId="{DDD7DC0C-C1DB-4EF8-A075-438D7881C1F7}" srcOrd="5" destOrd="0" presId="urn:microsoft.com/office/officeart/2005/8/layout/vList2"/>
    <dgm:cxn modelId="{FC92C3DC-18DC-45E7-9CA8-8737E84581BB}" type="presParOf" srcId="{FC131CA1-689B-4123-B9C6-3795CCF0F925}" destId="{F7170D7A-91D9-41C2-BA71-051044767D78}" srcOrd="6" destOrd="0" presId="urn:microsoft.com/office/officeart/2005/8/layout/vList2"/>
    <dgm:cxn modelId="{015E3256-82C7-4AAA-A483-05C2742A7408}" type="presParOf" srcId="{FC131CA1-689B-4123-B9C6-3795CCF0F925}" destId="{BF8239E0-9913-4377-80F8-8E10664BF2D3}" srcOrd="7" destOrd="0" presId="urn:microsoft.com/office/officeart/2005/8/layout/vList2"/>
    <dgm:cxn modelId="{1E5C4F74-4481-4A45-A3C0-8F50EA6CAB7D}" type="presParOf" srcId="{FC131CA1-689B-4123-B9C6-3795CCF0F925}" destId="{25ED84BC-0380-4E3C-9A32-61A6F166BC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9D0D0-8D44-4FF5-A6A5-A59D8BC452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D6A5C1-DE5F-4409-89A0-F827516F14E9}">
      <dgm:prSet/>
      <dgm:spPr/>
      <dgm:t>
        <a:bodyPr/>
        <a:lstStyle/>
        <a:p>
          <a:r>
            <a:rPr lang="hr-HR" dirty="0"/>
            <a:t>6.7.2023. (jučer) stigao mail od AMPEU (čestitke za prolaz, obavijesti o OBAVEZNOM online </a:t>
          </a:r>
          <a:r>
            <a:rPr lang="hr-HR" dirty="0" err="1"/>
            <a:t>webinaru</a:t>
          </a:r>
          <a:r>
            <a:rPr lang="hr-HR" dirty="0"/>
            <a:t> za koordinatore, ravnatelje i računovodstvo)</a:t>
          </a:r>
          <a:endParaRPr lang="en-US" dirty="0"/>
        </a:p>
      </dgm:t>
    </dgm:pt>
    <dgm:pt modelId="{78734CAA-B068-4707-B5B5-5A14C290E30D}" type="parTrans" cxnId="{38D10490-9EBC-4994-A54B-C76072CF2588}">
      <dgm:prSet/>
      <dgm:spPr/>
      <dgm:t>
        <a:bodyPr/>
        <a:lstStyle/>
        <a:p>
          <a:endParaRPr lang="en-US"/>
        </a:p>
      </dgm:t>
    </dgm:pt>
    <dgm:pt modelId="{72FCEC7F-391F-4369-986C-BBE1D3C91897}" type="sibTrans" cxnId="{38D10490-9EBC-4994-A54B-C76072CF2588}">
      <dgm:prSet/>
      <dgm:spPr/>
      <dgm:t>
        <a:bodyPr/>
        <a:lstStyle/>
        <a:p>
          <a:endParaRPr lang="en-US"/>
        </a:p>
      </dgm:t>
    </dgm:pt>
    <dgm:pt modelId="{13CA7BF7-25F0-48DE-B87C-2CC003C36724}">
      <dgm:prSet/>
      <dgm:spPr/>
      <dgm:t>
        <a:bodyPr/>
        <a:lstStyle/>
        <a:p>
          <a:r>
            <a:rPr lang="hr-HR" dirty="0"/>
            <a:t>Koordinatorica i Ana Zlatar su se prijavile (Zoom sastanak , dana 13.7.2023. u 14:00 sati </a:t>
          </a:r>
          <a:endParaRPr lang="en-US" dirty="0"/>
        </a:p>
      </dgm:t>
    </dgm:pt>
    <dgm:pt modelId="{E4C0CB5A-AECC-4021-A974-7EE54EDC1E4A}" type="parTrans" cxnId="{B7E020AD-23D8-4AD8-A996-AE261BC7D9B0}">
      <dgm:prSet/>
      <dgm:spPr/>
      <dgm:t>
        <a:bodyPr/>
        <a:lstStyle/>
        <a:p>
          <a:endParaRPr lang="en-US"/>
        </a:p>
      </dgm:t>
    </dgm:pt>
    <dgm:pt modelId="{B094855D-D2FF-4E07-A350-42170A5B908D}" type="sibTrans" cxnId="{B7E020AD-23D8-4AD8-A996-AE261BC7D9B0}">
      <dgm:prSet/>
      <dgm:spPr/>
      <dgm:t>
        <a:bodyPr/>
        <a:lstStyle/>
        <a:p>
          <a:endParaRPr lang="en-US"/>
        </a:p>
      </dgm:t>
    </dgm:pt>
    <dgm:pt modelId="{B2F11890-4979-424C-92B2-200318F4CE68}">
      <dgm:prSet/>
      <dgm:spPr/>
      <dgm:t>
        <a:bodyPr/>
        <a:lstStyle/>
        <a:p>
          <a:endParaRPr lang="en-US" dirty="0"/>
        </a:p>
      </dgm:t>
    </dgm:pt>
    <dgm:pt modelId="{6A6B3D46-E0D2-4DB4-B71B-D28E2F7A9CA6}" type="parTrans" cxnId="{D908E556-5A78-4920-9976-D126FD95A1C0}">
      <dgm:prSet/>
      <dgm:spPr/>
      <dgm:t>
        <a:bodyPr/>
        <a:lstStyle/>
        <a:p>
          <a:endParaRPr lang="en-US"/>
        </a:p>
      </dgm:t>
    </dgm:pt>
    <dgm:pt modelId="{0C8BA61D-E99A-4026-8A8C-F8EF88096E78}" type="sibTrans" cxnId="{D908E556-5A78-4920-9976-D126FD95A1C0}">
      <dgm:prSet/>
      <dgm:spPr/>
      <dgm:t>
        <a:bodyPr/>
        <a:lstStyle/>
        <a:p>
          <a:endParaRPr lang="en-US"/>
        </a:p>
      </dgm:t>
    </dgm:pt>
    <dgm:pt modelId="{B6F2800A-2257-41FB-BDFF-7144EBE945F6}">
      <dgm:prSet/>
      <dgm:spPr/>
      <dgm:t>
        <a:bodyPr/>
        <a:lstStyle/>
        <a:p>
          <a:r>
            <a:rPr lang="hr-HR" dirty="0"/>
            <a:t>Prije sastanka koordinatorica treba na poveznici koju je dobila od AMPEU, proučiti ukupno 180 minuta (3 sata) online materijala s dosadašnjih sastanaka</a:t>
          </a:r>
          <a:endParaRPr lang="en-US" dirty="0"/>
        </a:p>
      </dgm:t>
    </dgm:pt>
    <dgm:pt modelId="{05E49EEF-3602-4BB5-A36D-9EE531D5DA0B}" type="parTrans" cxnId="{F95C1048-3F3A-4E81-BF16-85B7CE932D10}">
      <dgm:prSet/>
      <dgm:spPr/>
      <dgm:t>
        <a:bodyPr/>
        <a:lstStyle/>
        <a:p>
          <a:endParaRPr lang="en-US"/>
        </a:p>
      </dgm:t>
    </dgm:pt>
    <dgm:pt modelId="{9CB205D5-C8CA-429B-AB5F-378B6A584423}" type="sibTrans" cxnId="{F95C1048-3F3A-4E81-BF16-85B7CE932D10}">
      <dgm:prSet/>
      <dgm:spPr/>
      <dgm:t>
        <a:bodyPr/>
        <a:lstStyle/>
        <a:p>
          <a:endParaRPr lang="en-US"/>
        </a:p>
      </dgm:t>
    </dgm:pt>
    <dgm:pt modelId="{E8316BB3-F816-45C2-A2E3-9B53A18C84F4}">
      <dgm:prSet/>
      <dgm:spPr/>
      <dgm:t>
        <a:bodyPr/>
        <a:lstStyle/>
        <a:p>
          <a:r>
            <a:rPr lang="hr-HR" dirty="0"/>
            <a:t>Preporuka AMPEU je da se taj materijal pogleda u dijelovima</a:t>
          </a:r>
          <a:endParaRPr lang="en-US" dirty="0"/>
        </a:p>
      </dgm:t>
    </dgm:pt>
    <dgm:pt modelId="{2EAFDA68-988B-4DCB-A1D0-D7570350536C}" type="parTrans" cxnId="{FDD93665-C3D7-4FFE-993A-63B434F97376}">
      <dgm:prSet/>
      <dgm:spPr/>
      <dgm:t>
        <a:bodyPr/>
        <a:lstStyle/>
        <a:p>
          <a:endParaRPr lang="en-US"/>
        </a:p>
      </dgm:t>
    </dgm:pt>
    <dgm:pt modelId="{3CEE9B48-687A-4517-A772-FE74FE4F0D93}" type="sibTrans" cxnId="{FDD93665-C3D7-4FFE-993A-63B434F97376}">
      <dgm:prSet/>
      <dgm:spPr/>
      <dgm:t>
        <a:bodyPr/>
        <a:lstStyle/>
        <a:p>
          <a:endParaRPr lang="en-US"/>
        </a:p>
      </dgm:t>
    </dgm:pt>
    <dgm:pt modelId="{DBB27018-B015-4A4D-BBAE-488625C474B6}" type="pres">
      <dgm:prSet presAssocID="{A409D0D0-8D44-4FF5-A6A5-A59D8BC4527B}" presName="linear" presStyleCnt="0">
        <dgm:presLayoutVars>
          <dgm:animLvl val="lvl"/>
          <dgm:resizeHandles val="exact"/>
        </dgm:presLayoutVars>
      </dgm:prSet>
      <dgm:spPr/>
    </dgm:pt>
    <dgm:pt modelId="{FE52A5E9-B7DE-41A7-B2A1-DFBA6C9839E8}" type="pres">
      <dgm:prSet presAssocID="{DDD6A5C1-DE5F-4409-89A0-F827516F14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CC7B7DE-6E9D-4D21-B3E0-C72E19A3BD48}" type="pres">
      <dgm:prSet presAssocID="{72FCEC7F-391F-4369-986C-BBE1D3C91897}" presName="spacer" presStyleCnt="0"/>
      <dgm:spPr/>
    </dgm:pt>
    <dgm:pt modelId="{106B6AA7-E45D-40C5-94D9-092D4D24D055}" type="pres">
      <dgm:prSet presAssocID="{13CA7BF7-25F0-48DE-B87C-2CC003C367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053E3A-D446-4A44-BBD1-6DF7DAA4B3BE}" type="pres">
      <dgm:prSet presAssocID="{13CA7BF7-25F0-48DE-B87C-2CC003C36724}" presName="childText" presStyleLbl="revTx" presStyleIdx="0" presStyleCnt="1">
        <dgm:presLayoutVars>
          <dgm:bulletEnabled val="1"/>
        </dgm:presLayoutVars>
      </dgm:prSet>
      <dgm:spPr/>
    </dgm:pt>
    <dgm:pt modelId="{63B2865D-1DE3-4D56-8E56-7B78625CDACE}" type="pres">
      <dgm:prSet presAssocID="{B6F2800A-2257-41FB-BDFF-7144EBE945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050EFF-27BD-4439-8630-A743A086E6BF}" type="pres">
      <dgm:prSet presAssocID="{9CB205D5-C8CA-429B-AB5F-378B6A584423}" presName="spacer" presStyleCnt="0"/>
      <dgm:spPr/>
    </dgm:pt>
    <dgm:pt modelId="{F1AB64B6-771E-4A40-B311-9B87AADEF143}" type="pres">
      <dgm:prSet presAssocID="{E8316BB3-F816-45C2-A2E3-9B53A18C84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CDB211-5537-4F36-8000-10125E5F9927}" type="presOf" srcId="{B2F11890-4979-424C-92B2-200318F4CE68}" destId="{C8053E3A-D446-4A44-BBD1-6DF7DAA4B3BE}" srcOrd="0" destOrd="0" presId="urn:microsoft.com/office/officeart/2005/8/layout/vList2"/>
    <dgm:cxn modelId="{1222FD33-CEDC-4D71-8D75-774C2D2A1AE3}" type="presOf" srcId="{E8316BB3-F816-45C2-A2E3-9B53A18C84F4}" destId="{F1AB64B6-771E-4A40-B311-9B87AADEF143}" srcOrd="0" destOrd="0" presId="urn:microsoft.com/office/officeart/2005/8/layout/vList2"/>
    <dgm:cxn modelId="{0635055C-362F-468B-ADB7-C4470D5AA0BA}" type="presOf" srcId="{DDD6A5C1-DE5F-4409-89A0-F827516F14E9}" destId="{FE52A5E9-B7DE-41A7-B2A1-DFBA6C9839E8}" srcOrd="0" destOrd="0" presId="urn:microsoft.com/office/officeart/2005/8/layout/vList2"/>
    <dgm:cxn modelId="{FDD93665-C3D7-4FFE-993A-63B434F97376}" srcId="{A409D0D0-8D44-4FF5-A6A5-A59D8BC4527B}" destId="{E8316BB3-F816-45C2-A2E3-9B53A18C84F4}" srcOrd="3" destOrd="0" parTransId="{2EAFDA68-988B-4DCB-A1D0-D7570350536C}" sibTransId="{3CEE9B48-687A-4517-A772-FE74FE4F0D93}"/>
    <dgm:cxn modelId="{F95C1048-3F3A-4E81-BF16-85B7CE932D10}" srcId="{A409D0D0-8D44-4FF5-A6A5-A59D8BC4527B}" destId="{B6F2800A-2257-41FB-BDFF-7144EBE945F6}" srcOrd="2" destOrd="0" parTransId="{05E49EEF-3602-4BB5-A36D-9EE531D5DA0B}" sibTransId="{9CB205D5-C8CA-429B-AB5F-378B6A584423}"/>
    <dgm:cxn modelId="{D908E556-5A78-4920-9976-D126FD95A1C0}" srcId="{13CA7BF7-25F0-48DE-B87C-2CC003C36724}" destId="{B2F11890-4979-424C-92B2-200318F4CE68}" srcOrd="0" destOrd="0" parTransId="{6A6B3D46-E0D2-4DB4-B71B-D28E2F7A9CA6}" sibTransId="{0C8BA61D-E99A-4026-8A8C-F8EF88096E78}"/>
    <dgm:cxn modelId="{7C299287-0DFC-46AB-BD79-6DF7E810301B}" type="presOf" srcId="{13CA7BF7-25F0-48DE-B87C-2CC003C36724}" destId="{106B6AA7-E45D-40C5-94D9-092D4D24D055}" srcOrd="0" destOrd="0" presId="urn:microsoft.com/office/officeart/2005/8/layout/vList2"/>
    <dgm:cxn modelId="{38D10490-9EBC-4994-A54B-C76072CF2588}" srcId="{A409D0D0-8D44-4FF5-A6A5-A59D8BC4527B}" destId="{DDD6A5C1-DE5F-4409-89A0-F827516F14E9}" srcOrd="0" destOrd="0" parTransId="{78734CAA-B068-4707-B5B5-5A14C290E30D}" sibTransId="{72FCEC7F-391F-4369-986C-BBE1D3C91897}"/>
    <dgm:cxn modelId="{DE9C3992-0B7E-42DE-B4B6-5ED279E86357}" type="presOf" srcId="{A409D0D0-8D44-4FF5-A6A5-A59D8BC4527B}" destId="{DBB27018-B015-4A4D-BBAE-488625C474B6}" srcOrd="0" destOrd="0" presId="urn:microsoft.com/office/officeart/2005/8/layout/vList2"/>
    <dgm:cxn modelId="{AB170793-F06D-4ABF-9B6A-A608BF57C02E}" type="presOf" srcId="{B6F2800A-2257-41FB-BDFF-7144EBE945F6}" destId="{63B2865D-1DE3-4D56-8E56-7B78625CDACE}" srcOrd="0" destOrd="0" presId="urn:microsoft.com/office/officeart/2005/8/layout/vList2"/>
    <dgm:cxn modelId="{B7E020AD-23D8-4AD8-A996-AE261BC7D9B0}" srcId="{A409D0D0-8D44-4FF5-A6A5-A59D8BC4527B}" destId="{13CA7BF7-25F0-48DE-B87C-2CC003C36724}" srcOrd="1" destOrd="0" parTransId="{E4C0CB5A-AECC-4021-A974-7EE54EDC1E4A}" sibTransId="{B094855D-D2FF-4E07-A350-42170A5B908D}"/>
    <dgm:cxn modelId="{F3C5FA13-2586-463E-9557-27B53ACBDBF2}" type="presParOf" srcId="{DBB27018-B015-4A4D-BBAE-488625C474B6}" destId="{FE52A5E9-B7DE-41A7-B2A1-DFBA6C9839E8}" srcOrd="0" destOrd="0" presId="urn:microsoft.com/office/officeart/2005/8/layout/vList2"/>
    <dgm:cxn modelId="{518BC188-DE03-4443-ACCD-7C1569ED57AF}" type="presParOf" srcId="{DBB27018-B015-4A4D-BBAE-488625C474B6}" destId="{5CC7B7DE-6E9D-4D21-B3E0-C72E19A3BD48}" srcOrd="1" destOrd="0" presId="urn:microsoft.com/office/officeart/2005/8/layout/vList2"/>
    <dgm:cxn modelId="{140A72B3-5DE3-4A9F-A4D6-1EF5F212FBC4}" type="presParOf" srcId="{DBB27018-B015-4A4D-BBAE-488625C474B6}" destId="{106B6AA7-E45D-40C5-94D9-092D4D24D055}" srcOrd="2" destOrd="0" presId="urn:microsoft.com/office/officeart/2005/8/layout/vList2"/>
    <dgm:cxn modelId="{279D36EA-8012-4170-98A6-D1EA05400BCD}" type="presParOf" srcId="{DBB27018-B015-4A4D-BBAE-488625C474B6}" destId="{C8053E3A-D446-4A44-BBD1-6DF7DAA4B3BE}" srcOrd="3" destOrd="0" presId="urn:microsoft.com/office/officeart/2005/8/layout/vList2"/>
    <dgm:cxn modelId="{C012F663-0603-45EE-A003-D68FE9E37068}" type="presParOf" srcId="{DBB27018-B015-4A4D-BBAE-488625C474B6}" destId="{63B2865D-1DE3-4D56-8E56-7B78625CDACE}" srcOrd="4" destOrd="0" presId="urn:microsoft.com/office/officeart/2005/8/layout/vList2"/>
    <dgm:cxn modelId="{E5F8EF7D-8F70-4FD7-AF2B-7312E51224C3}" type="presParOf" srcId="{DBB27018-B015-4A4D-BBAE-488625C474B6}" destId="{08050EFF-27BD-4439-8630-A743A086E6BF}" srcOrd="5" destOrd="0" presId="urn:microsoft.com/office/officeart/2005/8/layout/vList2"/>
    <dgm:cxn modelId="{80ABB2EE-6613-45BE-BB2A-A08CAD0824F0}" type="presParOf" srcId="{DBB27018-B015-4A4D-BBAE-488625C474B6}" destId="{F1AB64B6-771E-4A40-B311-9B87AADEF1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40BB4E-A040-4E86-8DEB-E6B22BD4159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4B84AC-D232-4F9B-85AD-02836C48F13E}">
      <dgm:prSet/>
      <dgm:spPr/>
      <dgm:t>
        <a:bodyPr/>
        <a:lstStyle/>
        <a:p>
          <a:r>
            <a:rPr lang="hr-HR" dirty="0"/>
            <a:t>Čekati obavijest AMPEU o prispijeću novca i o tome obavijestiti projektni tim</a:t>
          </a:r>
          <a:endParaRPr lang="en-US" dirty="0"/>
        </a:p>
      </dgm:t>
    </dgm:pt>
    <dgm:pt modelId="{6B3B7BEF-4007-48CC-8086-D0D93FBC3EF3}" type="parTrans" cxnId="{E258B34A-4A5B-461E-BD83-6F911DDF9D76}">
      <dgm:prSet/>
      <dgm:spPr/>
      <dgm:t>
        <a:bodyPr/>
        <a:lstStyle/>
        <a:p>
          <a:endParaRPr lang="en-US"/>
        </a:p>
      </dgm:t>
    </dgm:pt>
    <dgm:pt modelId="{FAAD1CD2-0059-46D6-BE3D-62211F5EF560}" type="sibTrans" cxnId="{E258B34A-4A5B-461E-BD83-6F911DDF9D76}">
      <dgm:prSet/>
      <dgm:spPr/>
      <dgm:t>
        <a:bodyPr/>
        <a:lstStyle/>
        <a:p>
          <a:endParaRPr lang="en-US"/>
        </a:p>
      </dgm:t>
    </dgm:pt>
    <dgm:pt modelId="{E7FB3C3A-DD69-4765-B6F8-51EEDBA6C134}">
      <dgm:prSet/>
      <dgm:spPr/>
      <dgm:t>
        <a:bodyPr/>
        <a:lstStyle/>
        <a:p>
          <a:r>
            <a:rPr lang="hr-HR" dirty="0"/>
            <a:t>Vidjeti s računovodstvom koji model isplate ćemo koristiti (prema Ugovoru koji nam je dala Samanta ili nešto treće). Nakon online sastanka 13.7.2023., bit ćemo pametniji po tom pitanju!</a:t>
          </a:r>
          <a:endParaRPr lang="en-US" dirty="0"/>
        </a:p>
      </dgm:t>
    </dgm:pt>
    <dgm:pt modelId="{059457B2-A882-4B3F-B5B6-1587ED5F2520}" type="parTrans" cxnId="{DEA7403C-E631-459C-B020-686E04245138}">
      <dgm:prSet/>
      <dgm:spPr/>
      <dgm:t>
        <a:bodyPr/>
        <a:lstStyle/>
        <a:p>
          <a:endParaRPr lang="en-US"/>
        </a:p>
      </dgm:t>
    </dgm:pt>
    <dgm:pt modelId="{B2CEE7A4-FB00-48C4-B20C-1AF1357A64A0}" type="sibTrans" cxnId="{DEA7403C-E631-459C-B020-686E04245138}">
      <dgm:prSet/>
      <dgm:spPr/>
      <dgm:t>
        <a:bodyPr/>
        <a:lstStyle/>
        <a:p>
          <a:endParaRPr lang="en-US"/>
        </a:p>
      </dgm:t>
    </dgm:pt>
    <dgm:pt modelId="{ACC595B5-C4AB-4978-B99D-C278B269543B}">
      <dgm:prSet/>
      <dgm:spPr/>
      <dgm:t>
        <a:bodyPr/>
        <a:lstStyle/>
        <a:p>
          <a:r>
            <a:rPr lang="hr-HR" dirty="0"/>
            <a:t>Pripremiti </a:t>
          </a:r>
          <a:r>
            <a:rPr lang="hr-HR" dirty="0" err="1"/>
            <a:t>Learning</a:t>
          </a:r>
          <a:r>
            <a:rPr lang="hr-HR" dirty="0"/>
            <a:t> </a:t>
          </a:r>
          <a:r>
            <a:rPr lang="hr-HR" dirty="0" err="1"/>
            <a:t>agreement</a:t>
          </a:r>
          <a:r>
            <a:rPr lang="hr-HR" dirty="0"/>
            <a:t> na EJ (osnovne podatke, a svatko kasnije unosi svoje podatke) </a:t>
          </a:r>
          <a:endParaRPr lang="en-US" dirty="0"/>
        </a:p>
      </dgm:t>
    </dgm:pt>
    <dgm:pt modelId="{800CDB97-7C3B-4B47-86C0-0E827A047CCF}" type="parTrans" cxnId="{9E03D443-59C5-4623-9016-46CCFB5D4ECC}">
      <dgm:prSet/>
      <dgm:spPr/>
      <dgm:t>
        <a:bodyPr/>
        <a:lstStyle/>
        <a:p>
          <a:endParaRPr lang="en-US"/>
        </a:p>
      </dgm:t>
    </dgm:pt>
    <dgm:pt modelId="{B6A8085F-4AD8-4436-8E23-E8B90F9B1B35}" type="sibTrans" cxnId="{9E03D443-59C5-4623-9016-46CCFB5D4ECC}">
      <dgm:prSet/>
      <dgm:spPr/>
      <dgm:t>
        <a:bodyPr/>
        <a:lstStyle/>
        <a:p>
          <a:endParaRPr lang="en-US"/>
        </a:p>
      </dgm:t>
    </dgm:pt>
    <dgm:pt modelId="{A04971A1-9AEE-410F-9A2F-19BCBE61E723}">
      <dgm:prSet/>
      <dgm:spPr/>
      <dgm:t>
        <a:bodyPr/>
        <a:lstStyle/>
        <a:p>
          <a:r>
            <a:rPr lang="hr-HR" dirty="0"/>
            <a:t>Pripremiti ugovor korisnika sa Školom i Tablicu isplata (primjere nam je dala S.M.Č.) te platformu za EVALUACIJU PROVEDENIH AKTIVNOSTI</a:t>
          </a:r>
          <a:endParaRPr lang="en-US" dirty="0"/>
        </a:p>
      </dgm:t>
    </dgm:pt>
    <dgm:pt modelId="{9C583C5E-E992-4837-BAE8-6438B8B31CA3}" type="parTrans" cxnId="{BB81693E-C019-4F66-87CC-7DC4F6822A44}">
      <dgm:prSet/>
      <dgm:spPr/>
      <dgm:t>
        <a:bodyPr/>
        <a:lstStyle/>
        <a:p>
          <a:endParaRPr lang="en-US"/>
        </a:p>
      </dgm:t>
    </dgm:pt>
    <dgm:pt modelId="{FDAAE822-BFED-4D1D-B375-A188FCE64D7C}" type="sibTrans" cxnId="{BB81693E-C019-4F66-87CC-7DC4F6822A44}">
      <dgm:prSet/>
      <dgm:spPr/>
      <dgm:t>
        <a:bodyPr/>
        <a:lstStyle/>
        <a:p>
          <a:endParaRPr lang="en-US"/>
        </a:p>
      </dgm:t>
    </dgm:pt>
    <dgm:pt modelId="{7520911C-018F-4D9E-9C63-2CC8908DA28E}">
      <dgm:prSet/>
      <dgm:spPr/>
      <dgm:t>
        <a:bodyPr/>
        <a:lstStyle/>
        <a:p>
          <a:r>
            <a:rPr lang="hr-HR" dirty="0"/>
            <a:t>Dogovoriti svoje mobilnosti  i naći zamjenu za mobilnost na koju smo prijavili psihologinju</a:t>
          </a:r>
          <a:endParaRPr lang="en-US" dirty="0"/>
        </a:p>
      </dgm:t>
    </dgm:pt>
    <dgm:pt modelId="{CCD9592B-8389-46AB-A808-24ADBCC8A1F5}" type="parTrans" cxnId="{E7A9A0A7-16D9-4E41-A3C7-88164026FC35}">
      <dgm:prSet/>
      <dgm:spPr/>
      <dgm:t>
        <a:bodyPr/>
        <a:lstStyle/>
        <a:p>
          <a:endParaRPr lang="en-US"/>
        </a:p>
      </dgm:t>
    </dgm:pt>
    <dgm:pt modelId="{FD5C8813-84CF-48C7-95D1-BD5A9870ADB4}" type="sibTrans" cxnId="{E7A9A0A7-16D9-4E41-A3C7-88164026FC35}">
      <dgm:prSet/>
      <dgm:spPr/>
      <dgm:t>
        <a:bodyPr/>
        <a:lstStyle/>
        <a:p>
          <a:endParaRPr lang="en-US"/>
        </a:p>
      </dgm:t>
    </dgm:pt>
    <dgm:pt modelId="{A579F4BD-78EC-4A5D-A886-E9CB4CECBC83}" type="pres">
      <dgm:prSet presAssocID="{AF40BB4E-A040-4E86-8DEB-E6B22BD41598}" presName="linear" presStyleCnt="0">
        <dgm:presLayoutVars>
          <dgm:animLvl val="lvl"/>
          <dgm:resizeHandles val="exact"/>
        </dgm:presLayoutVars>
      </dgm:prSet>
      <dgm:spPr/>
    </dgm:pt>
    <dgm:pt modelId="{B783C3A6-5D7C-4198-822C-2ACED6B67F34}" type="pres">
      <dgm:prSet presAssocID="{554B84AC-D232-4F9B-85AD-02836C48F13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768C9E-B123-4910-BBF0-8C8BE774FFF6}" type="pres">
      <dgm:prSet presAssocID="{FAAD1CD2-0059-46D6-BE3D-62211F5EF560}" presName="spacer" presStyleCnt="0"/>
      <dgm:spPr/>
    </dgm:pt>
    <dgm:pt modelId="{CE45BD3C-FBFC-4D2D-9A61-891E841A247A}" type="pres">
      <dgm:prSet presAssocID="{E7FB3C3A-DD69-4765-B6F8-51EEDBA6C13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2BBEA68-5790-4749-8970-59AC1E027B97}" type="pres">
      <dgm:prSet presAssocID="{B2CEE7A4-FB00-48C4-B20C-1AF1357A64A0}" presName="spacer" presStyleCnt="0"/>
      <dgm:spPr/>
    </dgm:pt>
    <dgm:pt modelId="{526163CE-A2A2-4705-A885-39A0D5297B26}" type="pres">
      <dgm:prSet presAssocID="{ACC595B5-C4AB-4978-B99D-C278B269543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1DCD335-91C8-49E6-9008-DC8A6D22F00C}" type="pres">
      <dgm:prSet presAssocID="{B6A8085F-4AD8-4436-8E23-E8B90F9B1B35}" presName="spacer" presStyleCnt="0"/>
      <dgm:spPr/>
    </dgm:pt>
    <dgm:pt modelId="{B3CD16BE-EA44-47C8-9FDF-AF60DDC0D75B}" type="pres">
      <dgm:prSet presAssocID="{A04971A1-9AEE-410F-9A2F-19BCBE61E7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BED22B8-D99E-4FB1-9302-40CB207381DB}" type="pres">
      <dgm:prSet presAssocID="{FDAAE822-BFED-4D1D-B375-A188FCE64D7C}" presName="spacer" presStyleCnt="0"/>
      <dgm:spPr/>
    </dgm:pt>
    <dgm:pt modelId="{EE403A2E-7D25-4A30-B1FC-E26B6AC5BDC6}" type="pres">
      <dgm:prSet presAssocID="{7520911C-018F-4D9E-9C63-2CC8908DA28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559B60C-3C27-4D68-881B-F4ABF3D3DAF9}" type="presOf" srcId="{7520911C-018F-4D9E-9C63-2CC8908DA28E}" destId="{EE403A2E-7D25-4A30-B1FC-E26B6AC5BDC6}" srcOrd="0" destOrd="0" presId="urn:microsoft.com/office/officeart/2005/8/layout/vList2"/>
    <dgm:cxn modelId="{DCC51439-BBA6-4382-992F-D7566C720676}" type="presOf" srcId="{A04971A1-9AEE-410F-9A2F-19BCBE61E723}" destId="{B3CD16BE-EA44-47C8-9FDF-AF60DDC0D75B}" srcOrd="0" destOrd="0" presId="urn:microsoft.com/office/officeart/2005/8/layout/vList2"/>
    <dgm:cxn modelId="{DEA7403C-E631-459C-B020-686E04245138}" srcId="{AF40BB4E-A040-4E86-8DEB-E6B22BD41598}" destId="{E7FB3C3A-DD69-4765-B6F8-51EEDBA6C134}" srcOrd="1" destOrd="0" parTransId="{059457B2-A882-4B3F-B5B6-1587ED5F2520}" sibTransId="{B2CEE7A4-FB00-48C4-B20C-1AF1357A64A0}"/>
    <dgm:cxn modelId="{BB81693E-C019-4F66-87CC-7DC4F6822A44}" srcId="{AF40BB4E-A040-4E86-8DEB-E6B22BD41598}" destId="{A04971A1-9AEE-410F-9A2F-19BCBE61E723}" srcOrd="3" destOrd="0" parTransId="{9C583C5E-E992-4837-BAE8-6438B8B31CA3}" sibTransId="{FDAAE822-BFED-4D1D-B375-A188FCE64D7C}"/>
    <dgm:cxn modelId="{0E4A015D-A246-4036-8157-E16AEEF5D25B}" type="presOf" srcId="{554B84AC-D232-4F9B-85AD-02836C48F13E}" destId="{B783C3A6-5D7C-4198-822C-2ACED6B67F34}" srcOrd="0" destOrd="0" presId="urn:microsoft.com/office/officeart/2005/8/layout/vList2"/>
    <dgm:cxn modelId="{9E03D443-59C5-4623-9016-46CCFB5D4ECC}" srcId="{AF40BB4E-A040-4E86-8DEB-E6B22BD41598}" destId="{ACC595B5-C4AB-4978-B99D-C278B269543B}" srcOrd="2" destOrd="0" parTransId="{800CDB97-7C3B-4B47-86C0-0E827A047CCF}" sibTransId="{B6A8085F-4AD8-4436-8E23-E8B90F9B1B35}"/>
    <dgm:cxn modelId="{E258B34A-4A5B-461E-BD83-6F911DDF9D76}" srcId="{AF40BB4E-A040-4E86-8DEB-E6B22BD41598}" destId="{554B84AC-D232-4F9B-85AD-02836C48F13E}" srcOrd="0" destOrd="0" parTransId="{6B3B7BEF-4007-48CC-8086-D0D93FBC3EF3}" sibTransId="{FAAD1CD2-0059-46D6-BE3D-62211F5EF560}"/>
    <dgm:cxn modelId="{FB57A5A3-6A29-479E-890C-FD55EDBC9FB2}" type="presOf" srcId="{ACC595B5-C4AB-4978-B99D-C278B269543B}" destId="{526163CE-A2A2-4705-A885-39A0D5297B26}" srcOrd="0" destOrd="0" presId="urn:microsoft.com/office/officeart/2005/8/layout/vList2"/>
    <dgm:cxn modelId="{E7A9A0A7-16D9-4E41-A3C7-88164026FC35}" srcId="{AF40BB4E-A040-4E86-8DEB-E6B22BD41598}" destId="{7520911C-018F-4D9E-9C63-2CC8908DA28E}" srcOrd="4" destOrd="0" parTransId="{CCD9592B-8389-46AB-A808-24ADBCC8A1F5}" sibTransId="{FD5C8813-84CF-48C7-95D1-BD5A9870ADB4}"/>
    <dgm:cxn modelId="{46D4ECD0-FFA7-41FB-86CF-8F3D58833E31}" type="presOf" srcId="{E7FB3C3A-DD69-4765-B6F8-51EEDBA6C134}" destId="{CE45BD3C-FBFC-4D2D-9A61-891E841A247A}" srcOrd="0" destOrd="0" presId="urn:microsoft.com/office/officeart/2005/8/layout/vList2"/>
    <dgm:cxn modelId="{43669CF8-4383-4456-81CD-0534D34490FD}" type="presOf" srcId="{AF40BB4E-A040-4E86-8DEB-E6B22BD41598}" destId="{A579F4BD-78EC-4A5D-A886-E9CB4CECBC83}" srcOrd="0" destOrd="0" presId="urn:microsoft.com/office/officeart/2005/8/layout/vList2"/>
    <dgm:cxn modelId="{518E6C42-B890-45AA-9E31-995523998A85}" type="presParOf" srcId="{A579F4BD-78EC-4A5D-A886-E9CB4CECBC83}" destId="{B783C3A6-5D7C-4198-822C-2ACED6B67F34}" srcOrd="0" destOrd="0" presId="urn:microsoft.com/office/officeart/2005/8/layout/vList2"/>
    <dgm:cxn modelId="{14CFC598-E583-4349-AF09-6B6941A48C18}" type="presParOf" srcId="{A579F4BD-78EC-4A5D-A886-E9CB4CECBC83}" destId="{7C768C9E-B123-4910-BBF0-8C8BE774FFF6}" srcOrd="1" destOrd="0" presId="urn:microsoft.com/office/officeart/2005/8/layout/vList2"/>
    <dgm:cxn modelId="{89A42183-3120-46D9-9DFE-D8E9601A931B}" type="presParOf" srcId="{A579F4BD-78EC-4A5D-A886-E9CB4CECBC83}" destId="{CE45BD3C-FBFC-4D2D-9A61-891E841A247A}" srcOrd="2" destOrd="0" presId="urn:microsoft.com/office/officeart/2005/8/layout/vList2"/>
    <dgm:cxn modelId="{B548A0D2-F91E-4C01-80BC-FCF5EE6BB20F}" type="presParOf" srcId="{A579F4BD-78EC-4A5D-A886-E9CB4CECBC83}" destId="{22BBEA68-5790-4749-8970-59AC1E027B97}" srcOrd="3" destOrd="0" presId="urn:microsoft.com/office/officeart/2005/8/layout/vList2"/>
    <dgm:cxn modelId="{7AA11D9D-7A2C-4858-8F54-7A7223A6152D}" type="presParOf" srcId="{A579F4BD-78EC-4A5D-A886-E9CB4CECBC83}" destId="{526163CE-A2A2-4705-A885-39A0D5297B26}" srcOrd="4" destOrd="0" presId="urn:microsoft.com/office/officeart/2005/8/layout/vList2"/>
    <dgm:cxn modelId="{FDA35ACC-27B5-48D9-8267-4A2774E32AE0}" type="presParOf" srcId="{A579F4BD-78EC-4A5D-A886-E9CB4CECBC83}" destId="{F1DCD335-91C8-49E6-9008-DC8A6D22F00C}" srcOrd="5" destOrd="0" presId="urn:microsoft.com/office/officeart/2005/8/layout/vList2"/>
    <dgm:cxn modelId="{B92C120A-C879-49BD-8033-17AA9FBC522F}" type="presParOf" srcId="{A579F4BD-78EC-4A5D-A886-E9CB4CECBC83}" destId="{B3CD16BE-EA44-47C8-9FDF-AF60DDC0D75B}" srcOrd="6" destOrd="0" presId="urn:microsoft.com/office/officeart/2005/8/layout/vList2"/>
    <dgm:cxn modelId="{8BFD4C0D-1AEE-46BC-945C-DE64442C85A5}" type="presParOf" srcId="{A579F4BD-78EC-4A5D-A886-E9CB4CECBC83}" destId="{5BED22B8-D99E-4FB1-9302-40CB207381DB}" srcOrd="7" destOrd="0" presId="urn:microsoft.com/office/officeart/2005/8/layout/vList2"/>
    <dgm:cxn modelId="{F26558C8-2114-4FE0-BAF6-231F2AB04494}" type="presParOf" srcId="{A579F4BD-78EC-4A5D-A886-E9CB4CECBC83}" destId="{EE403A2E-7D25-4A30-B1FC-E26B6AC5BD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E766C6-C9C1-4838-BFE9-698EF85B81C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4C43C1-DD9A-4C64-9D72-AB1544324750}">
      <dgm:prSet/>
      <dgm:spPr/>
      <dgm:t>
        <a:bodyPr/>
        <a:lstStyle/>
        <a:p>
          <a:r>
            <a:rPr lang="hr-HR" dirty="0"/>
            <a:t>pročitati projektnu prijavu (to je MUST DO)</a:t>
          </a:r>
          <a:endParaRPr lang="en-US" dirty="0"/>
        </a:p>
      </dgm:t>
    </dgm:pt>
    <dgm:pt modelId="{51867406-1033-4797-8C65-C5B8E30939BB}" type="parTrans" cxnId="{0B41EE3C-B3DC-41F9-BEA3-E5A62005EB3C}">
      <dgm:prSet/>
      <dgm:spPr/>
      <dgm:t>
        <a:bodyPr/>
        <a:lstStyle/>
        <a:p>
          <a:endParaRPr lang="en-US"/>
        </a:p>
      </dgm:t>
    </dgm:pt>
    <dgm:pt modelId="{20B4BFEB-F62A-4608-95CB-03DC649C6BA9}" type="sibTrans" cxnId="{0B41EE3C-B3DC-41F9-BEA3-E5A62005EB3C}">
      <dgm:prSet/>
      <dgm:spPr/>
      <dgm:t>
        <a:bodyPr/>
        <a:lstStyle/>
        <a:p>
          <a:endParaRPr lang="en-US"/>
        </a:p>
      </dgm:t>
    </dgm:pt>
    <dgm:pt modelId="{BAA7ACAB-7875-479F-AADD-AA845D4FCF0D}">
      <dgm:prSet/>
      <dgm:spPr/>
      <dgm:t>
        <a:bodyPr/>
        <a:lstStyle/>
        <a:p>
          <a:r>
            <a:rPr lang="hr-HR"/>
            <a:t>stupiti u kontakt s organizatorima tečajeva, školama</a:t>
          </a:r>
          <a:endParaRPr lang="en-US"/>
        </a:p>
      </dgm:t>
    </dgm:pt>
    <dgm:pt modelId="{6693691B-7B59-4BD8-9A6F-D2C62D0ADDEA}" type="parTrans" cxnId="{AE8AD172-A535-420E-9B8A-03D996409F27}">
      <dgm:prSet/>
      <dgm:spPr/>
      <dgm:t>
        <a:bodyPr/>
        <a:lstStyle/>
        <a:p>
          <a:endParaRPr lang="en-US"/>
        </a:p>
      </dgm:t>
    </dgm:pt>
    <dgm:pt modelId="{27B86FFC-0E6B-4070-80CB-A421027005E3}" type="sibTrans" cxnId="{AE8AD172-A535-420E-9B8A-03D996409F27}">
      <dgm:prSet/>
      <dgm:spPr/>
      <dgm:t>
        <a:bodyPr/>
        <a:lstStyle/>
        <a:p>
          <a:endParaRPr lang="en-US"/>
        </a:p>
      </dgm:t>
    </dgm:pt>
    <dgm:pt modelId="{0E9B0AD7-24AB-43F2-B20A-95E1A0A1C9BE}">
      <dgm:prSet/>
      <dgm:spPr/>
      <dgm:t>
        <a:bodyPr/>
        <a:lstStyle/>
        <a:p>
          <a:r>
            <a:rPr lang="hr-HR"/>
            <a:t>odabrati termine za mobilnosti i početi se pripremati</a:t>
          </a:r>
          <a:endParaRPr lang="en-US"/>
        </a:p>
      </dgm:t>
    </dgm:pt>
    <dgm:pt modelId="{E4893448-8D2B-40BC-992E-B63393F234BC}" type="parTrans" cxnId="{C859B1D0-842A-455B-9240-83B00136BB0C}">
      <dgm:prSet/>
      <dgm:spPr/>
      <dgm:t>
        <a:bodyPr/>
        <a:lstStyle/>
        <a:p>
          <a:endParaRPr lang="en-US"/>
        </a:p>
      </dgm:t>
    </dgm:pt>
    <dgm:pt modelId="{A8584EE5-1968-4E0C-AACD-54C37A17FCB6}" type="sibTrans" cxnId="{C859B1D0-842A-455B-9240-83B00136BB0C}">
      <dgm:prSet/>
      <dgm:spPr/>
      <dgm:t>
        <a:bodyPr/>
        <a:lstStyle/>
        <a:p>
          <a:endParaRPr lang="en-US"/>
        </a:p>
      </dgm:t>
    </dgm:pt>
    <dgm:pt modelId="{81E11859-031A-4420-83A7-5A363A823CCC}">
      <dgm:prSet/>
      <dgm:spPr/>
      <dgm:t>
        <a:bodyPr/>
        <a:lstStyle/>
        <a:p>
          <a:r>
            <a:rPr lang="hr-HR" dirty="0"/>
            <a:t>definirati s </a:t>
          </a:r>
          <a:r>
            <a:rPr lang="hr-HR"/>
            <a:t>organizacijom primateljem </a:t>
          </a:r>
          <a:r>
            <a:rPr lang="hr-HR" dirty="0"/>
            <a:t>detaljne aktivnosti koje moramo staviti u Ugovor o učenju – dogovoriti direktno ili preuzeti s mrežnih stranica</a:t>
          </a:r>
          <a:endParaRPr lang="en-US" dirty="0"/>
        </a:p>
      </dgm:t>
    </dgm:pt>
    <dgm:pt modelId="{F2A50588-0491-41DB-BF8C-6C23FD9259E6}" type="parTrans" cxnId="{A50387A8-FDFE-4E68-A2CD-9CA5B586A91D}">
      <dgm:prSet/>
      <dgm:spPr/>
      <dgm:t>
        <a:bodyPr/>
        <a:lstStyle/>
        <a:p>
          <a:endParaRPr lang="en-US"/>
        </a:p>
      </dgm:t>
    </dgm:pt>
    <dgm:pt modelId="{359000E3-4D36-43DC-9530-B6A770E09B70}" type="sibTrans" cxnId="{A50387A8-FDFE-4E68-A2CD-9CA5B586A91D}">
      <dgm:prSet/>
      <dgm:spPr/>
      <dgm:t>
        <a:bodyPr/>
        <a:lstStyle/>
        <a:p>
          <a:endParaRPr lang="en-US"/>
        </a:p>
      </dgm:t>
    </dgm:pt>
    <dgm:pt modelId="{505C035E-6197-4448-904B-E37880F84EAD}">
      <dgm:prSet/>
      <dgm:spPr/>
      <dgm:t>
        <a:bodyPr/>
        <a:lstStyle/>
        <a:p>
          <a:r>
            <a:rPr lang="hr-HR" dirty="0"/>
            <a:t>Pročitati i proučiti PPT od S.M.Č. (tko nije dobio, javiti se  J.P. u knjižnicu)</a:t>
          </a:r>
          <a:endParaRPr lang="en-US" dirty="0"/>
        </a:p>
      </dgm:t>
    </dgm:pt>
    <dgm:pt modelId="{A5AD8916-0DE7-4FB2-8EB4-F57B6A9B7AA2}" type="parTrans" cxnId="{67B6DCE6-5D7A-409D-BF17-DEB3064D79E4}">
      <dgm:prSet/>
      <dgm:spPr/>
      <dgm:t>
        <a:bodyPr/>
        <a:lstStyle/>
        <a:p>
          <a:endParaRPr lang="en-US"/>
        </a:p>
      </dgm:t>
    </dgm:pt>
    <dgm:pt modelId="{24FF7A4F-158D-4C87-A84E-766F7AFA8852}" type="sibTrans" cxnId="{67B6DCE6-5D7A-409D-BF17-DEB3064D79E4}">
      <dgm:prSet/>
      <dgm:spPr/>
      <dgm:t>
        <a:bodyPr/>
        <a:lstStyle/>
        <a:p>
          <a:endParaRPr lang="en-US"/>
        </a:p>
      </dgm:t>
    </dgm:pt>
    <dgm:pt modelId="{577883F5-ABC0-4363-929F-8E8B51C76B3F}" type="pres">
      <dgm:prSet presAssocID="{1CE766C6-C9C1-4838-BFE9-698EF85B81C1}" presName="linear" presStyleCnt="0">
        <dgm:presLayoutVars>
          <dgm:animLvl val="lvl"/>
          <dgm:resizeHandles val="exact"/>
        </dgm:presLayoutVars>
      </dgm:prSet>
      <dgm:spPr/>
    </dgm:pt>
    <dgm:pt modelId="{EF5844C3-BCC2-48F1-8C9D-A401C788D0A5}" type="pres">
      <dgm:prSet presAssocID="{734C43C1-DD9A-4C64-9D72-AB154432475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92E40C3-FE59-4668-9747-B4216551B720}" type="pres">
      <dgm:prSet presAssocID="{20B4BFEB-F62A-4608-95CB-03DC649C6BA9}" presName="spacer" presStyleCnt="0"/>
      <dgm:spPr/>
    </dgm:pt>
    <dgm:pt modelId="{542DC615-3CBE-429E-A71A-0B0F1E5224F4}" type="pres">
      <dgm:prSet presAssocID="{BAA7ACAB-7875-479F-AADD-AA845D4FCF0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7FF6E42-D6C2-407E-974E-998250175E3D}" type="pres">
      <dgm:prSet presAssocID="{27B86FFC-0E6B-4070-80CB-A421027005E3}" presName="spacer" presStyleCnt="0"/>
      <dgm:spPr/>
    </dgm:pt>
    <dgm:pt modelId="{A4CEC507-DF7B-4FA8-91F0-0DE035EDB558}" type="pres">
      <dgm:prSet presAssocID="{0E9B0AD7-24AB-43F2-B20A-95E1A0A1C9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3A2B47D-6369-4987-BE0E-00BC7E035978}" type="pres">
      <dgm:prSet presAssocID="{A8584EE5-1968-4E0C-AACD-54C37A17FCB6}" presName="spacer" presStyleCnt="0"/>
      <dgm:spPr/>
    </dgm:pt>
    <dgm:pt modelId="{90AA30B6-569D-4962-9162-A54CC52E043D}" type="pres">
      <dgm:prSet presAssocID="{81E11859-031A-4420-83A7-5A363A823CC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C412B8D-B3FA-458C-A4CF-591A9A81A0F3}" type="pres">
      <dgm:prSet presAssocID="{359000E3-4D36-43DC-9530-B6A770E09B70}" presName="spacer" presStyleCnt="0"/>
      <dgm:spPr/>
    </dgm:pt>
    <dgm:pt modelId="{E978143D-7594-4BE4-956B-6CCADDA2C44F}" type="pres">
      <dgm:prSet presAssocID="{505C035E-6197-4448-904B-E37880F84EA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7C2B1D-92C0-4BF4-A3B7-52C9FC6C54FD}" type="presOf" srcId="{0E9B0AD7-24AB-43F2-B20A-95E1A0A1C9BE}" destId="{A4CEC507-DF7B-4FA8-91F0-0DE035EDB558}" srcOrd="0" destOrd="0" presId="urn:microsoft.com/office/officeart/2005/8/layout/vList2"/>
    <dgm:cxn modelId="{4C57B730-2B60-43EF-A40E-61FA93613B28}" type="presOf" srcId="{734C43C1-DD9A-4C64-9D72-AB1544324750}" destId="{EF5844C3-BCC2-48F1-8C9D-A401C788D0A5}" srcOrd="0" destOrd="0" presId="urn:microsoft.com/office/officeart/2005/8/layout/vList2"/>
    <dgm:cxn modelId="{0B41EE3C-B3DC-41F9-BEA3-E5A62005EB3C}" srcId="{1CE766C6-C9C1-4838-BFE9-698EF85B81C1}" destId="{734C43C1-DD9A-4C64-9D72-AB1544324750}" srcOrd="0" destOrd="0" parTransId="{51867406-1033-4797-8C65-C5B8E30939BB}" sibTransId="{20B4BFEB-F62A-4608-95CB-03DC649C6BA9}"/>
    <dgm:cxn modelId="{AE8AD172-A535-420E-9B8A-03D996409F27}" srcId="{1CE766C6-C9C1-4838-BFE9-698EF85B81C1}" destId="{BAA7ACAB-7875-479F-AADD-AA845D4FCF0D}" srcOrd="1" destOrd="0" parTransId="{6693691B-7B59-4BD8-9A6F-D2C62D0ADDEA}" sibTransId="{27B86FFC-0E6B-4070-80CB-A421027005E3}"/>
    <dgm:cxn modelId="{AE4FF386-EE48-4D9F-A6E3-EC23B6EC0850}" type="presOf" srcId="{1CE766C6-C9C1-4838-BFE9-698EF85B81C1}" destId="{577883F5-ABC0-4363-929F-8E8B51C76B3F}" srcOrd="0" destOrd="0" presId="urn:microsoft.com/office/officeart/2005/8/layout/vList2"/>
    <dgm:cxn modelId="{A50387A8-FDFE-4E68-A2CD-9CA5B586A91D}" srcId="{1CE766C6-C9C1-4838-BFE9-698EF85B81C1}" destId="{81E11859-031A-4420-83A7-5A363A823CCC}" srcOrd="3" destOrd="0" parTransId="{F2A50588-0491-41DB-BF8C-6C23FD9259E6}" sibTransId="{359000E3-4D36-43DC-9530-B6A770E09B70}"/>
    <dgm:cxn modelId="{C859B1D0-842A-455B-9240-83B00136BB0C}" srcId="{1CE766C6-C9C1-4838-BFE9-698EF85B81C1}" destId="{0E9B0AD7-24AB-43F2-B20A-95E1A0A1C9BE}" srcOrd="2" destOrd="0" parTransId="{E4893448-8D2B-40BC-992E-B63393F234BC}" sibTransId="{A8584EE5-1968-4E0C-AACD-54C37A17FCB6}"/>
    <dgm:cxn modelId="{FBC2B9E1-DD3F-4CC3-8084-F26FB6D258F2}" type="presOf" srcId="{BAA7ACAB-7875-479F-AADD-AA845D4FCF0D}" destId="{542DC615-3CBE-429E-A71A-0B0F1E5224F4}" srcOrd="0" destOrd="0" presId="urn:microsoft.com/office/officeart/2005/8/layout/vList2"/>
    <dgm:cxn modelId="{67B6DCE6-5D7A-409D-BF17-DEB3064D79E4}" srcId="{1CE766C6-C9C1-4838-BFE9-698EF85B81C1}" destId="{505C035E-6197-4448-904B-E37880F84EAD}" srcOrd="4" destOrd="0" parTransId="{A5AD8916-0DE7-4FB2-8EB4-F57B6A9B7AA2}" sibTransId="{24FF7A4F-158D-4C87-A84E-766F7AFA8852}"/>
    <dgm:cxn modelId="{4D6A12F4-8F12-4FE2-9B6D-B9E6A9902AE7}" type="presOf" srcId="{505C035E-6197-4448-904B-E37880F84EAD}" destId="{E978143D-7594-4BE4-956B-6CCADDA2C44F}" srcOrd="0" destOrd="0" presId="urn:microsoft.com/office/officeart/2005/8/layout/vList2"/>
    <dgm:cxn modelId="{249086FE-B512-47C1-8BA3-F6C3A8CE0C69}" type="presOf" srcId="{81E11859-031A-4420-83A7-5A363A823CCC}" destId="{90AA30B6-569D-4962-9162-A54CC52E043D}" srcOrd="0" destOrd="0" presId="urn:microsoft.com/office/officeart/2005/8/layout/vList2"/>
    <dgm:cxn modelId="{641E85D5-5C1D-4F69-8A9C-CD00F2EC9E38}" type="presParOf" srcId="{577883F5-ABC0-4363-929F-8E8B51C76B3F}" destId="{EF5844C3-BCC2-48F1-8C9D-A401C788D0A5}" srcOrd="0" destOrd="0" presId="urn:microsoft.com/office/officeart/2005/8/layout/vList2"/>
    <dgm:cxn modelId="{88E3D10D-E2B8-490B-9332-160CEF62C058}" type="presParOf" srcId="{577883F5-ABC0-4363-929F-8E8B51C76B3F}" destId="{192E40C3-FE59-4668-9747-B4216551B720}" srcOrd="1" destOrd="0" presId="urn:microsoft.com/office/officeart/2005/8/layout/vList2"/>
    <dgm:cxn modelId="{0E77B8EE-0F8C-4034-A629-A311B0008124}" type="presParOf" srcId="{577883F5-ABC0-4363-929F-8E8B51C76B3F}" destId="{542DC615-3CBE-429E-A71A-0B0F1E5224F4}" srcOrd="2" destOrd="0" presId="urn:microsoft.com/office/officeart/2005/8/layout/vList2"/>
    <dgm:cxn modelId="{3D43127B-6CBD-4FF8-9F50-AAD0A3C0268A}" type="presParOf" srcId="{577883F5-ABC0-4363-929F-8E8B51C76B3F}" destId="{07FF6E42-D6C2-407E-974E-998250175E3D}" srcOrd="3" destOrd="0" presId="urn:microsoft.com/office/officeart/2005/8/layout/vList2"/>
    <dgm:cxn modelId="{A279E696-1108-496B-89C4-C3AE10F24A99}" type="presParOf" srcId="{577883F5-ABC0-4363-929F-8E8B51C76B3F}" destId="{A4CEC507-DF7B-4FA8-91F0-0DE035EDB558}" srcOrd="4" destOrd="0" presId="urn:microsoft.com/office/officeart/2005/8/layout/vList2"/>
    <dgm:cxn modelId="{F5191C7B-8F46-4B34-84D9-DC4197FB841A}" type="presParOf" srcId="{577883F5-ABC0-4363-929F-8E8B51C76B3F}" destId="{B3A2B47D-6369-4987-BE0E-00BC7E035978}" srcOrd="5" destOrd="0" presId="urn:microsoft.com/office/officeart/2005/8/layout/vList2"/>
    <dgm:cxn modelId="{E0DA0398-8D80-422D-9CBD-5CBCD485A05C}" type="presParOf" srcId="{577883F5-ABC0-4363-929F-8E8B51C76B3F}" destId="{90AA30B6-569D-4962-9162-A54CC52E043D}" srcOrd="6" destOrd="0" presId="urn:microsoft.com/office/officeart/2005/8/layout/vList2"/>
    <dgm:cxn modelId="{1B7E7E4A-1BCE-46B9-9158-7C0025C69B1D}" type="presParOf" srcId="{577883F5-ABC0-4363-929F-8E8B51C76B3F}" destId="{7C412B8D-B3FA-458C-A4CF-591A9A81A0F3}" srcOrd="7" destOrd="0" presId="urn:microsoft.com/office/officeart/2005/8/layout/vList2"/>
    <dgm:cxn modelId="{176A5DEA-E4E4-4BEC-B9F8-6240C0AC6F87}" type="presParOf" srcId="{577883F5-ABC0-4363-929F-8E8B51C76B3F}" destId="{E978143D-7594-4BE4-956B-6CCADDA2C44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6C70D-199F-43DB-AC4A-80FCC763A74F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Oformili projektni tim  i kreirali grupu u aplikaciji WhatsApp (</a:t>
          </a:r>
          <a:r>
            <a:rPr lang="hr-HR" sz="1600" kern="1200" dirty="0" err="1"/>
            <a:t>admin</a:t>
          </a:r>
          <a:r>
            <a:rPr lang="hr-HR" sz="1600" kern="1200" dirty="0"/>
            <a:t>. je Matea)</a:t>
          </a:r>
          <a:endParaRPr lang="en-US" sz="1600" kern="1200" dirty="0"/>
        </a:p>
      </dsp:txBody>
      <dsp:txXfrm>
        <a:off x="3080" y="587032"/>
        <a:ext cx="2444055" cy="1466433"/>
      </dsp:txXfrm>
    </dsp:sp>
    <dsp:sp modelId="{8516FCED-0DD3-4447-A529-1555D6C9ED48}">
      <dsp:nvSpPr>
        <dsp:cNvPr id="0" name=""/>
        <dsp:cNvSpPr/>
      </dsp:nvSpPr>
      <dsp:spPr>
        <a:xfrm>
          <a:off x="5434749" y="603515"/>
          <a:ext cx="2444055" cy="1466433"/>
        </a:xfrm>
        <a:prstGeom prst="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Prije predaje prijave, održali sastanke na tjednoj razini; koordinatorica je paralelno koordinirala rad školskog tima i bila u online vezi sa Samantom M.Č.</a:t>
          </a:r>
          <a:endParaRPr lang="en-US" sz="1600" kern="1200" dirty="0"/>
        </a:p>
      </dsp:txBody>
      <dsp:txXfrm>
        <a:off x="5434749" y="603515"/>
        <a:ext cx="2444055" cy="1466433"/>
      </dsp:txXfrm>
    </dsp:sp>
    <dsp:sp modelId="{541B3FA1-A4AF-4B07-ACEB-316BD9B1A079}">
      <dsp:nvSpPr>
        <dsp:cNvPr id="0" name=""/>
        <dsp:cNvSpPr/>
      </dsp:nvSpPr>
      <dsp:spPr>
        <a:xfrm>
          <a:off x="2813744" y="603515"/>
          <a:ext cx="2444055" cy="146643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Osmislili ideju, naziv i projektne aktivnosti (svaka grupa korisnika svoj dio) te odabrali koordinatora i zamjenskog koordinatora</a:t>
          </a:r>
          <a:endParaRPr lang="en-US" sz="1600" kern="1200" dirty="0"/>
        </a:p>
      </dsp:txBody>
      <dsp:txXfrm>
        <a:off x="2813744" y="603515"/>
        <a:ext cx="2444055" cy="1466433"/>
      </dsp:txXfrm>
    </dsp:sp>
    <dsp:sp modelId="{FC40B965-037C-4382-A7C6-72654BACA04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Napravljeno je suradničko sučelje u alatu Google. </a:t>
          </a:r>
          <a:r>
            <a:rPr lang="hr-HR" sz="1600" kern="1200" dirty="0" err="1"/>
            <a:t>docs</a:t>
          </a:r>
          <a:r>
            <a:rPr lang="hr-HR" sz="1600" kern="1200" dirty="0"/>
            <a:t> (Matea)</a:t>
          </a:r>
          <a:endParaRPr lang="en-US" sz="1600" kern="1200" dirty="0"/>
        </a:p>
      </dsp:txBody>
      <dsp:txXfrm>
        <a:off x="8068463" y="587032"/>
        <a:ext cx="2444055" cy="1466433"/>
      </dsp:txXfrm>
    </dsp:sp>
    <dsp:sp modelId="{BC7EE8A5-A611-4FB2-AE4A-5022DB4AC833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Pojedini članovi tima  su prisustvovali Erasmus+ sastancima s projektnom ambasadoricom Samantom M. </a:t>
          </a:r>
          <a:r>
            <a:rPr lang="hr-HR" sz="1600" kern="1200" dirty="0" err="1"/>
            <a:t>Čotar</a:t>
          </a:r>
          <a:r>
            <a:rPr lang="hr-HR" sz="1600" kern="1200" dirty="0"/>
            <a:t> (1. organiziran u Umagu, 2. i 3. u Rovinju)  </a:t>
          </a:r>
          <a:endParaRPr lang="en-US" sz="1600" kern="1200" dirty="0"/>
        </a:p>
      </dsp:txBody>
      <dsp:txXfrm>
        <a:off x="1347311" y="2297871"/>
        <a:ext cx="2444055" cy="1466433"/>
      </dsp:txXfrm>
    </dsp:sp>
    <dsp:sp modelId="{2422E802-D61C-44E2-AAA7-7641C61E0C85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Koordinatorica je objedinila sve ideje i uobličila ih u projektnu prijavu  te ju podnijela AMPEU do zadanog roka (23.2.2023.)</a:t>
          </a:r>
          <a:endParaRPr lang="en-US" sz="1600" kern="1200" dirty="0"/>
        </a:p>
      </dsp:txBody>
      <dsp:txXfrm>
        <a:off x="4035772" y="2297871"/>
        <a:ext cx="2444055" cy="1466433"/>
      </dsp:txXfrm>
    </dsp:sp>
    <dsp:sp modelId="{9551F509-8D05-4306-B827-30B736A8036A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Koordinatorica je poslala na mail projektnu prijavu svim sudionicima </a:t>
          </a:r>
          <a:endParaRPr lang="en-US" sz="1600" kern="1200" dirty="0"/>
        </a:p>
      </dsp:txBody>
      <dsp:txXfrm>
        <a:off x="672423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5998C-D78B-47B8-B85E-B68D19B03B78}">
      <dsp:nvSpPr>
        <dsp:cNvPr id="0" name=""/>
        <dsp:cNvSpPr/>
      </dsp:nvSpPr>
      <dsp:spPr>
        <a:xfrm>
          <a:off x="0" y="71469"/>
          <a:ext cx="1051560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Koordinatorica redovito korespondira s AMPEU; dodijeljena nam je osoba koja će biti nadležna za naš projekt – MAJA TIVANOVEC</a:t>
          </a:r>
          <a:endParaRPr lang="en-US" sz="2000" kern="1200" dirty="0"/>
        </a:p>
      </dsp:txBody>
      <dsp:txXfrm>
        <a:off x="38838" y="110307"/>
        <a:ext cx="10437924" cy="717924"/>
      </dsp:txXfrm>
    </dsp:sp>
    <dsp:sp modelId="{36FE8EEE-16FD-4624-BBFE-71C552F47700}">
      <dsp:nvSpPr>
        <dsp:cNvPr id="0" name=""/>
        <dsp:cNvSpPr/>
      </dsp:nvSpPr>
      <dsp:spPr>
        <a:xfrm>
          <a:off x="0" y="924669"/>
          <a:ext cx="10515600" cy="79560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Ugovor je poslan školi i koordinatoru na pregled – nije bio dvojezičan naziv škole, pa su trebali ispravci </a:t>
          </a:r>
          <a:endParaRPr lang="en-US" sz="2000" kern="1200" dirty="0"/>
        </a:p>
      </dsp:txBody>
      <dsp:txXfrm>
        <a:off x="38838" y="963507"/>
        <a:ext cx="10437924" cy="717924"/>
      </dsp:txXfrm>
    </dsp:sp>
    <dsp:sp modelId="{684A5ACD-09E2-40F7-B0C1-29F08A445535}">
      <dsp:nvSpPr>
        <dsp:cNvPr id="0" name=""/>
        <dsp:cNvSpPr/>
      </dsp:nvSpPr>
      <dsp:spPr>
        <a:xfrm>
          <a:off x="0" y="1777869"/>
          <a:ext cx="10515600" cy="7956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Koordinatorica je prošli tjedan odobrila ispravljeni Ugovor na platformi AMPEU – </a:t>
          </a:r>
          <a:r>
            <a:rPr lang="hr-HR" sz="2000" kern="1200" dirty="0" err="1"/>
            <a:t>Signator</a:t>
          </a:r>
          <a:r>
            <a:rPr lang="hr-HR" sz="2000" kern="1200" dirty="0"/>
            <a:t> (sve ide elektronski)</a:t>
          </a:r>
          <a:endParaRPr lang="en-US" sz="2000" kern="1200" dirty="0"/>
        </a:p>
      </dsp:txBody>
      <dsp:txXfrm>
        <a:off x="38838" y="1816707"/>
        <a:ext cx="10437924" cy="717924"/>
      </dsp:txXfrm>
    </dsp:sp>
    <dsp:sp modelId="{F7170D7A-91D9-41C2-BA71-051044767D78}">
      <dsp:nvSpPr>
        <dsp:cNvPr id="0" name=""/>
        <dsp:cNvSpPr/>
      </dsp:nvSpPr>
      <dsp:spPr>
        <a:xfrm>
          <a:off x="0" y="2631069"/>
          <a:ext cx="10515600" cy="79560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Ravnateljica se angažirala oko elektronskog potpisa, ali je </a:t>
          </a:r>
          <a:r>
            <a:rPr lang="hr-HR" sz="2000" kern="1200" dirty="0" err="1"/>
            <a:t>dilo</a:t>
          </a:r>
          <a:r>
            <a:rPr lang="hr-HR" sz="2000" kern="1200" dirty="0"/>
            <a:t> poteškoća, u suradnji s AMPEU sekcija „Kvaliteta” i našom M.S., problem je otklonjen i ugovor potpisan s naše strane (6.7.2023.)</a:t>
          </a:r>
          <a:endParaRPr lang="en-US" sz="2000" kern="1200" dirty="0"/>
        </a:p>
      </dsp:txBody>
      <dsp:txXfrm>
        <a:off x="38838" y="2669907"/>
        <a:ext cx="10437924" cy="717924"/>
      </dsp:txXfrm>
    </dsp:sp>
    <dsp:sp modelId="{25ED84BC-0380-4E3C-9A32-61A6F166BCE6}">
      <dsp:nvSpPr>
        <dsp:cNvPr id="0" name=""/>
        <dsp:cNvSpPr/>
      </dsp:nvSpPr>
      <dsp:spPr>
        <a:xfrm>
          <a:off x="0" y="3484269"/>
          <a:ext cx="10515600" cy="7956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Ide potpis Ugovora sa strane AMPEU, koordinatorica sa </a:t>
          </a:r>
          <a:r>
            <a:rPr lang="hr-HR" sz="2000" kern="1200" dirty="0" err="1"/>
            <a:t>Signatora</a:t>
          </a:r>
          <a:r>
            <a:rPr lang="hr-HR" sz="2000" kern="1200" dirty="0"/>
            <a:t> preuzima Ugovor i privitke i čekaju se sredstva </a:t>
          </a:r>
          <a:endParaRPr lang="en-US" sz="2000" kern="1200" dirty="0"/>
        </a:p>
      </dsp:txBody>
      <dsp:txXfrm>
        <a:off x="38838" y="3523107"/>
        <a:ext cx="104379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2A5E9-B7DE-41A7-B2A1-DFBA6C9839E8}">
      <dsp:nvSpPr>
        <dsp:cNvPr id="0" name=""/>
        <dsp:cNvSpPr/>
      </dsp:nvSpPr>
      <dsp:spPr>
        <a:xfrm>
          <a:off x="0" y="89108"/>
          <a:ext cx="10515600" cy="914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6.7.2023. (jučer) stigao mail od AMPEU (čestitke za prolaz, obavijesti o OBAVEZNOM online </a:t>
          </a:r>
          <a:r>
            <a:rPr lang="hr-HR" sz="2300" kern="1200" dirty="0" err="1"/>
            <a:t>webinaru</a:t>
          </a:r>
          <a:r>
            <a:rPr lang="hr-HR" sz="2300" kern="1200" dirty="0"/>
            <a:t> za koordinatore, ravnatelje i računovodstvo)</a:t>
          </a:r>
          <a:endParaRPr lang="en-US" sz="2300" kern="1200" dirty="0"/>
        </a:p>
      </dsp:txBody>
      <dsp:txXfrm>
        <a:off x="44664" y="133772"/>
        <a:ext cx="10426272" cy="825612"/>
      </dsp:txXfrm>
    </dsp:sp>
    <dsp:sp modelId="{106B6AA7-E45D-40C5-94D9-092D4D24D055}">
      <dsp:nvSpPr>
        <dsp:cNvPr id="0" name=""/>
        <dsp:cNvSpPr/>
      </dsp:nvSpPr>
      <dsp:spPr>
        <a:xfrm>
          <a:off x="0" y="1070289"/>
          <a:ext cx="10515600" cy="9149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Koordinatorica i Ana Zlatar su se prijavile (Zoom sastanak , dana 13.7.2023. u 14:00 sati </a:t>
          </a:r>
          <a:endParaRPr lang="en-US" sz="2300" kern="1200" dirty="0"/>
        </a:p>
      </dsp:txBody>
      <dsp:txXfrm>
        <a:off x="44664" y="1114953"/>
        <a:ext cx="10426272" cy="825612"/>
      </dsp:txXfrm>
    </dsp:sp>
    <dsp:sp modelId="{C8053E3A-D446-4A44-BBD1-6DF7DAA4B3BE}">
      <dsp:nvSpPr>
        <dsp:cNvPr id="0" name=""/>
        <dsp:cNvSpPr/>
      </dsp:nvSpPr>
      <dsp:spPr>
        <a:xfrm>
          <a:off x="0" y="1985229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kern="1200" dirty="0"/>
        </a:p>
      </dsp:txBody>
      <dsp:txXfrm>
        <a:off x="0" y="1985229"/>
        <a:ext cx="10515600" cy="380880"/>
      </dsp:txXfrm>
    </dsp:sp>
    <dsp:sp modelId="{63B2865D-1DE3-4D56-8E56-7B78625CDACE}">
      <dsp:nvSpPr>
        <dsp:cNvPr id="0" name=""/>
        <dsp:cNvSpPr/>
      </dsp:nvSpPr>
      <dsp:spPr>
        <a:xfrm>
          <a:off x="0" y="2366108"/>
          <a:ext cx="10515600" cy="9149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Prije sastanka koordinatorica treba na poveznici koju je dobila od AMPEU, proučiti ukupno 180 minuta (3 sata) online materijala s dosadašnjih sastanaka</a:t>
          </a:r>
          <a:endParaRPr lang="en-US" sz="2300" kern="1200" dirty="0"/>
        </a:p>
      </dsp:txBody>
      <dsp:txXfrm>
        <a:off x="44664" y="2410772"/>
        <a:ext cx="10426272" cy="825612"/>
      </dsp:txXfrm>
    </dsp:sp>
    <dsp:sp modelId="{F1AB64B6-771E-4A40-B311-9B87AADEF143}">
      <dsp:nvSpPr>
        <dsp:cNvPr id="0" name=""/>
        <dsp:cNvSpPr/>
      </dsp:nvSpPr>
      <dsp:spPr>
        <a:xfrm>
          <a:off x="0" y="3347289"/>
          <a:ext cx="10515600" cy="9149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Preporuka AMPEU je da se taj materijal pogleda u dijelovima</a:t>
          </a:r>
          <a:endParaRPr lang="en-US" sz="2300" kern="1200" dirty="0"/>
        </a:p>
      </dsp:txBody>
      <dsp:txXfrm>
        <a:off x="44664" y="3391953"/>
        <a:ext cx="10426272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3C3A6-5D7C-4198-822C-2ACED6B67F34}">
      <dsp:nvSpPr>
        <dsp:cNvPr id="0" name=""/>
        <dsp:cNvSpPr/>
      </dsp:nvSpPr>
      <dsp:spPr>
        <a:xfrm>
          <a:off x="0" y="74211"/>
          <a:ext cx="10515600" cy="7945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Čekati obavijest AMPEU o prispijeću novca i o tome obavijestiti projektni tim</a:t>
          </a:r>
          <a:endParaRPr lang="en-US" sz="2000" kern="1200" dirty="0"/>
        </a:p>
      </dsp:txBody>
      <dsp:txXfrm>
        <a:off x="38784" y="112995"/>
        <a:ext cx="10438032" cy="716935"/>
      </dsp:txXfrm>
    </dsp:sp>
    <dsp:sp modelId="{CE45BD3C-FBFC-4D2D-9A61-891E841A247A}">
      <dsp:nvSpPr>
        <dsp:cNvPr id="0" name=""/>
        <dsp:cNvSpPr/>
      </dsp:nvSpPr>
      <dsp:spPr>
        <a:xfrm>
          <a:off x="0" y="926314"/>
          <a:ext cx="10515600" cy="794503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Vidjeti s računovodstvom koji model isplate ćemo koristiti (prema Ugovoru koji nam je dala Samanta ili nešto treće). Nakon online sastanka 13.7.2023., bit ćemo pametniji po tom pitanju!</a:t>
          </a:r>
          <a:endParaRPr lang="en-US" sz="2000" kern="1200" dirty="0"/>
        </a:p>
      </dsp:txBody>
      <dsp:txXfrm>
        <a:off x="38784" y="965098"/>
        <a:ext cx="10438032" cy="716935"/>
      </dsp:txXfrm>
    </dsp:sp>
    <dsp:sp modelId="{526163CE-A2A2-4705-A885-39A0D5297B26}">
      <dsp:nvSpPr>
        <dsp:cNvPr id="0" name=""/>
        <dsp:cNvSpPr/>
      </dsp:nvSpPr>
      <dsp:spPr>
        <a:xfrm>
          <a:off x="0" y="1778417"/>
          <a:ext cx="10515600" cy="794503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Pripremiti </a:t>
          </a:r>
          <a:r>
            <a:rPr lang="hr-HR" sz="2000" kern="1200" dirty="0" err="1"/>
            <a:t>Learning</a:t>
          </a:r>
          <a:r>
            <a:rPr lang="hr-HR" sz="2000" kern="1200" dirty="0"/>
            <a:t> </a:t>
          </a:r>
          <a:r>
            <a:rPr lang="hr-HR" sz="2000" kern="1200" dirty="0" err="1"/>
            <a:t>agreement</a:t>
          </a:r>
          <a:r>
            <a:rPr lang="hr-HR" sz="2000" kern="1200" dirty="0"/>
            <a:t> na EJ (osnovne podatke, a svatko kasnije unosi svoje podatke) </a:t>
          </a:r>
          <a:endParaRPr lang="en-US" sz="2000" kern="1200" dirty="0"/>
        </a:p>
      </dsp:txBody>
      <dsp:txXfrm>
        <a:off x="38784" y="1817201"/>
        <a:ext cx="10438032" cy="716935"/>
      </dsp:txXfrm>
    </dsp:sp>
    <dsp:sp modelId="{B3CD16BE-EA44-47C8-9FDF-AF60DDC0D75B}">
      <dsp:nvSpPr>
        <dsp:cNvPr id="0" name=""/>
        <dsp:cNvSpPr/>
      </dsp:nvSpPr>
      <dsp:spPr>
        <a:xfrm>
          <a:off x="0" y="2630520"/>
          <a:ext cx="10515600" cy="794503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Pripremiti ugovor korisnika sa Školom i Tablicu isplata (primjere nam je dala S.M.Č.) te platformu za EVALUACIJU PROVEDENIH AKTIVNOSTI</a:t>
          </a:r>
          <a:endParaRPr lang="en-US" sz="2000" kern="1200" dirty="0"/>
        </a:p>
      </dsp:txBody>
      <dsp:txXfrm>
        <a:off x="38784" y="2669304"/>
        <a:ext cx="10438032" cy="716935"/>
      </dsp:txXfrm>
    </dsp:sp>
    <dsp:sp modelId="{EE403A2E-7D25-4A30-B1FC-E26B6AC5BDC6}">
      <dsp:nvSpPr>
        <dsp:cNvPr id="0" name=""/>
        <dsp:cNvSpPr/>
      </dsp:nvSpPr>
      <dsp:spPr>
        <a:xfrm>
          <a:off x="0" y="3482623"/>
          <a:ext cx="10515600" cy="7945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Dogovoriti svoje mobilnosti  i naći zamjenu za mobilnost na koju smo prijavili psihologinju</a:t>
          </a:r>
          <a:endParaRPr lang="en-US" sz="2000" kern="1200" dirty="0"/>
        </a:p>
      </dsp:txBody>
      <dsp:txXfrm>
        <a:off x="38784" y="3521407"/>
        <a:ext cx="10438032" cy="716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844C3-BCC2-48F1-8C9D-A401C788D0A5}">
      <dsp:nvSpPr>
        <dsp:cNvPr id="0" name=""/>
        <dsp:cNvSpPr/>
      </dsp:nvSpPr>
      <dsp:spPr>
        <a:xfrm>
          <a:off x="0" y="127340"/>
          <a:ext cx="6666833" cy="9983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pročitati projektnu prijavu (to je MUST DO)</a:t>
          </a:r>
          <a:endParaRPr lang="en-US" sz="1800" kern="1200" dirty="0"/>
        </a:p>
      </dsp:txBody>
      <dsp:txXfrm>
        <a:off x="48737" y="176077"/>
        <a:ext cx="6569359" cy="900901"/>
      </dsp:txXfrm>
    </dsp:sp>
    <dsp:sp modelId="{542DC615-3CBE-429E-A71A-0B0F1E5224F4}">
      <dsp:nvSpPr>
        <dsp:cNvPr id="0" name=""/>
        <dsp:cNvSpPr/>
      </dsp:nvSpPr>
      <dsp:spPr>
        <a:xfrm>
          <a:off x="0" y="1177556"/>
          <a:ext cx="6666833" cy="998375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stupiti u kontakt s organizatorima tečajeva, školama</a:t>
          </a:r>
          <a:endParaRPr lang="en-US" sz="1800" kern="1200"/>
        </a:p>
      </dsp:txBody>
      <dsp:txXfrm>
        <a:off x="48737" y="1226293"/>
        <a:ext cx="6569359" cy="900901"/>
      </dsp:txXfrm>
    </dsp:sp>
    <dsp:sp modelId="{A4CEC507-DF7B-4FA8-91F0-0DE035EDB558}">
      <dsp:nvSpPr>
        <dsp:cNvPr id="0" name=""/>
        <dsp:cNvSpPr/>
      </dsp:nvSpPr>
      <dsp:spPr>
        <a:xfrm>
          <a:off x="0" y="2227772"/>
          <a:ext cx="6666833" cy="99837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odabrati termine za mobilnosti i početi se pripremati</a:t>
          </a:r>
          <a:endParaRPr lang="en-US" sz="1800" kern="1200"/>
        </a:p>
      </dsp:txBody>
      <dsp:txXfrm>
        <a:off x="48737" y="2276509"/>
        <a:ext cx="6569359" cy="900901"/>
      </dsp:txXfrm>
    </dsp:sp>
    <dsp:sp modelId="{90AA30B6-569D-4962-9162-A54CC52E043D}">
      <dsp:nvSpPr>
        <dsp:cNvPr id="0" name=""/>
        <dsp:cNvSpPr/>
      </dsp:nvSpPr>
      <dsp:spPr>
        <a:xfrm>
          <a:off x="0" y="3277987"/>
          <a:ext cx="6666833" cy="998375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definirati s </a:t>
          </a:r>
          <a:r>
            <a:rPr lang="hr-HR" sz="1800" kern="1200"/>
            <a:t>organizacijom primateljem </a:t>
          </a:r>
          <a:r>
            <a:rPr lang="hr-HR" sz="1800" kern="1200" dirty="0"/>
            <a:t>detaljne aktivnosti koje moramo staviti u Ugovor o učenju – dogovoriti direktno ili preuzeti s mrežnih stranica</a:t>
          </a:r>
          <a:endParaRPr lang="en-US" sz="1800" kern="1200" dirty="0"/>
        </a:p>
      </dsp:txBody>
      <dsp:txXfrm>
        <a:off x="48737" y="3326724"/>
        <a:ext cx="6569359" cy="900901"/>
      </dsp:txXfrm>
    </dsp:sp>
    <dsp:sp modelId="{E978143D-7594-4BE4-956B-6CCADDA2C44F}">
      <dsp:nvSpPr>
        <dsp:cNvPr id="0" name=""/>
        <dsp:cNvSpPr/>
      </dsp:nvSpPr>
      <dsp:spPr>
        <a:xfrm>
          <a:off x="0" y="4328203"/>
          <a:ext cx="6666833" cy="99837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Pročitati i proučiti PPT od S.M.Č. (tko nije dobio, javiti se  J.P. u knjižnicu)</a:t>
          </a:r>
          <a:endParaRPr lang="en-US" sz="1800" kern="1200" dirty="0"/>
        </a:p>
      </dsp:txBody>
      <dsp:txXfrm>
        <a:off x="48737" y="4376940"/>
        <a:ext cx="6569359" cy="900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54ED0-C273-CA10-192C-CEBCACB6C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5ED4463-ED98-26A6-0A59-1225DE328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DA6C973-6536-E1BC-4E90-CCFC8814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FC40AC-77C7-D7F4-D805-2B106510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B00BBB-B824-3707-B0E8-9EFDCCEB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082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3DA105-74D9-DD6D-7339-E71C0C0E0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905EED7-4ADC-62BF-07A0-BEBE51F13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C8AACB-57A6-D08A-A44D-9441CC73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253913-5985-E9E7-425F-8B7E0F4B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B3E07ED-28CE-ECB0-8684-4CDF45BC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7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AB256BB-B66C-DD2B-0B26-8E08B1D78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0A4986E-55DA-0172-0CC9-03ADA2AB2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64A902-9D5D-4024-495E-0323019F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05BDF1-294C-2E93-F4E8-47E3174C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3E7FBC4-DB54-93BD-C623-09711EC6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302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52E8C8-D017-0BA8-EF86-5CDE9349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82C8ED-3B10-C430-09D2-749C9A3C1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3CDDCB0-7F3D-58CF-56DE-71A3BFC1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582C25F-E50A-A658-54B9-9F1CCD1A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B36D00-4F7C-77CB-7754-87CFC132D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748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85911C-02BD-F008-EE7F-BC6E33D8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2C6263B-43F5-3776-7CEE-989A4B26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60F8D5-7FED-1F91-8BD8-282301E2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8C905B-92AA-AB51-5E08-284A45F21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71E6137-3A22-8125-8893-20443316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659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D87C1F-2723-75B9-FD0E-A45F7310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983F96-81C9-551D-F73C-7AE919B36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A8F1910-9AFB-ADF6-A601-EDD818D9B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DBF4B5-8111-B17E-C3E8-53C1A134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E90218A-9D31-79F6-F4B5-24807FA0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E8403A8-1EBC-751F-0597-78C8E1B7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65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E020BD-125A-65D3-607C-F3DFFC40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FEA7DE2-33B6-3E05-AB04-B779DB08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35A0F2C-5215-7DAC-340A-01CB84C4A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EA52F9-8951-85F8-F3CB-F1BB26F24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98685B1-1A14-4073-3138-41F7D3910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31B88FA-6064-6937-CCE1-7D8FCD07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CFA26F5-E4CA-6786-242A-BE059D6A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F4EA112-DF85-F7F7-B53E-37C36B72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440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F786C3-4E1D-1C54-18AC-D13FEC3D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232BC76-1E00-0DDE-F0A6-535AE367C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758091-AF97-ADDD-6F38-B89FCE5D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F28F7D-8FFB-B137-01F2-366E551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73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3A45D3C-9ECE-7416-5E58-D0D60998A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9CF23ED-57E6-E15E-0D6D-197D9013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EF1C313-6A70-00ED-5333-685179A7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0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E96671-84C4-C46D-19C9-1D4F92A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5EAE59-3B68-9C1D-A2EC-4A56A735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73918E4-9EAD-1DAD-D51A-27B8E6C1E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C9AFB96-50CC-CD62-69B5-6152E58B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7920C79-CC7F-CDBD-EC24-403676C4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EF4013-D6E2-26C4-2D9D-9811A399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537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D4B105-2084-65F4-0DAF-B816ACD2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AD3E5A-6440-332D-C0B4-577FFE8B5A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746CD76-418C-A86A-120B-2EE7829E6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593B3D-2E13-7C46-1B27-66DC2802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F59FE24-3E6C-8FE9-AE1D-097BDCDC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68F2534-E83F-6588-DD56-289D8341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54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DA1B5CE-6200-9AEF-14D4-69B482F22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413F5C-D422-E594-1D7C-963B9747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8E3FB6-B38C-2E7B-D00D-0629D0091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F5D9D-F2FD-4DFF-98A7-190811150471}" type="datetimeFigureOut">
              <a:rPr lang="hr-HR" smtClean="0"/>
              <a:t>18.10.2023.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FA3242C-FE92-FD2A-5380-FC708F1D7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F46A566-32FD-E180-DA61-94D8B1510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A4C1-90E3-4BF4-84C6-7737AB0676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BE1E78AC-7EF6-BA68-73C5-C0F2F4C6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056" b="1594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80DBE74-5396-50BE-03E1-EC6F0658E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pPr marL="170815" marR="297815">
              <a:spcBef>
                <a:spcPts val="1005"/>
              </a:spcBef>
              <a:spcAft>
                <a:spcPts val="0"/>
              </a:spcAft>
            </a:pPr>
            <a:r>
              <a:rPr lang="hr-HR" sz="5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Erasmus+ projekt</a:t>
            </a:r>
            <a:r>
              <a:rPr lang="hr-HR" sz="5100" b="1" spc="-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hr-HR" sz="5100" b="1" spc="-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5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2023-1-HR01-KA122-SCH-000133818</a:t>
            </a:r>
            <a:r>
              <a:rPr lang="hr-HR" sz="5100" b="1" spc="-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5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5100" b="1" spc="-1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5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POVEŽIMO</a:t>
            </a:r>
            <a:r>
              <a:rPr lang="hr-HR" sz="5100" b="1" spc="-5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51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SE!</a:t>
            </a:r>
            <a:br>
              <a:rPr lang="hr-HR" sz="51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51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CBC00E-D7F7-A03E-5E08-CC53CE3FF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fontScale="25000" lnSpcReduction="20000"/>
          </a:bodyPr>
          <a:lstStyle/>
          <a:p>
            <a:r>
              <a:rPr lang="hr-HR" sz="12800" b="1" dirty="0">
                <a:solidFill>
                  <a:srgbClr val="FFFFFF"/>
                </a:solidFill>
              </a:rPr>
              <a:t>1. RADNI SASTANAK</a:t>
            </a:r>
          </a:p>
          <a:p>
            <a:pPr marL="457200" indent="-457200">
              <a:buAutoNum type="arabicPeriod"/>
            </a:pPr>
            <a:endParaRPr lang="hr-HR" sz="1100" dirty="0">
              <a:solidFill>
                <a:srgbClr val="FFFFFF"/>
              </a:solidFill>
            </a:endParaRPr>
          </a:p>
          <a:p>
            <a:r>
              <a:rPr lang="hr-HR" sz="3300" dirty="0">
                <a:solidFill>
                  <a:srgbClr val="FFFFFF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9800" b="1" dirty="0">
                <a:solidFill>
                  <a:srgbClr val="FFFFFF"/>
                </a:solidFill>
              </a:rPr>
              <a:t>Umag, 6. srpnja 2023. </a:t>
            </a:r>
          </a:p>
          <a:p>
            <a:endParaRPr lang="hr-HR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81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lika na kojoj se prikazuje plavo, snimka zaslona, električno plava, crta&#10;&#10;Opis je automatski generiran">
            <a:extLst>
              <a:ext uri="{FF2B5EF4-FFF2-40B4-BE49-F238E27FC236}">
                <a16:creationId xmlns:a16="http://schemas.microsoft.com/office/drawing/2014/main" id="{E4640099-4F03-31D6-7FB7-D7935AB05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51" b="79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0659880-5B7D-EE1F-8161-9EDC8C132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FFFFFF"/>
                </a:solidFill>
              </a:rPr>
              <a:t>ŠTO SMO NAPRAVILI DO DANAS ?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5A98DFF3-07EB-127B-D2F6-308AF7FC2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201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53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3D5DB0-53E5-A6AD-7DE2-79C1EB97D2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A63308E-1FA9-4DA4-1549-54B408744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PROJEKT JE PROŠAO – SLJEDEĆE AKTIVNOSTI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BD344384-44B1-CB18-5326-6A7CB8B55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1613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24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06DF2-EDDB-70C0-72A8-3D471AB1A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354" b="83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41EC7497-34E2-A3F5-0DB6-A9E3745C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rgbClr val="FFFFFF"/>
                </a:solidFill>
              </a:rPr>
              <a:t>AKTIVNOSTI KOORDINATORICE SLJEDEĆI TJEDAN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ABB1799-A422-F856-5E64-63BB7F8D4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0509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36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792EF2-CC7F-1F50-E007-D093190E1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PODJELA ZADUŽENJA U TIMU</a:t>
            </a: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6B9662B5-4F51-466E-9ADC-7E3072582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2" r="39300" b="-1"/>
          <a:stretch/>
        </p:blipFill>
        <p:spPr>
          <a:xfrm>
            <a:off x="21" y="10"/>
            <a:ext cx="3988320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FAC149C-EA49-45AE-36DD-DFC80107D122}"/>
              </a:ext>
            </a:extLst>
          </p:cNvPr>
          <p:cNvSpPr txBox="1"/>
          <p:nvPr/>
        </p:nvSpPr>
        <p:spPr>
          <a:xfrm>
            <a:off x="6513787" y="1974715"/>
            <a:ext cx="5227497" cy="4630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Izrada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vođenje</a:t>
            </a:r>
            <a:r>
              <a:rPr lang="en-US" sz="2000" dirty="0"/>
              <a:t> </a:t>
            </a:r>
            <a:r>
              <a:rPr lang="en-US" sz="2000" dirty="0" err="1"/>
              <a:t>mrežnih</a:t>
            </a:r>
            <a:r>
              <a:rPr lang="en-US" sz="2000" dirty="0"/>
              <a:t> </a:t>
            </a:r>
            <a:r>
              <a:rPr lang="en-US" sz="2000" dirty="0" err="1"/>
              <a:t>stranica</a:t>
            </a:r>
            <a:r>
              <a:rPr lang="en-US" sz="2000" dirty="0"/>
              <a:t> Erasmus+ POVEŽIMO SE! – Let’s Connect! – M.S.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Kreiranje</a:t>
            </a:r>
            <a:r>
              <a:rPr lang="en-US" sz="2000" dirty="0"/>
              <a:t> </a:t>
            </a:r>
            <a:r>
              <a:rPr lang="en-US" sz="2000" dirty="0" err="1"/>
              <a:t>projekta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objava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stranicama</a:t>
            </a:r>
            <a:r>
              <a:rPr lang="en-US" sz="2000" dirty="0"/>
              <a:t> </a:t>
            </a:r>
            <a:r>
              <a:rPr lang="en-US" sz="2000" dirty="0" err="1"/>
              <a:t>Etwinning</a:t>
            </a:r>
            <a:r>
              <a:rPr lang="en-US" sz="2000" dirty="0"/>
              <a:t> – Ž.Č.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Osmišljavanje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, </a:t>
            </a:r>
            <a:r>
              <a:rPr lang="hr-HR" sz="2000" dirty="0"/>
              <a:t>dogovor i </a:t>
            </a:r>
            <a:r>
              <a:rPr lang="en-US" sz="2000" dirty="0" err="1"/>
              <a:t>provedba</a:t>
            </a:r>
            <a:r>
              <a:rPr lang="en-US" sz="2000" dirty="0"/>
              <a:t> </a:t>
            </a:r>
            <a:r>
              <a:rPr lang="en-US" sz="2000" dirty="0" err="1"/>
              <a:t>mobilnosti</a:t>
            </a:r>
            <a:r>
              <a:rPr lang="en-US" sz="2000" dirty="0"/>
              <a:t>, follow-up </a:t>
            </a:r>
            <a:r>
              <a:rPr lang="en-US" sz="2000" dirty="0" err="1"/>
              <a:t>i</a:t>
            </a:r>
            <a:r>
              <a:rPr lang="en-US" sz="2000" dirty="0"/>
              <a:t> plan </a:t>
            </a:r>
            <a:r>
              <a:rPr lang="en-US" sz="2000" dirty="0" err="1"/>
              <a:t>diseminacije</a:t>
            </a:r>
            <a:r>
              <a:rPr lang="en-US" sz="2000" dirty="0"/>
              <a:t> – SVAKI KORISNIK ZA SEBE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Pisanje</a:t>
            </a:r>
            <a:r>
              <a:rPr lang="en-US" sz="2000" dirty="0"/>
              <a:t> </a:t>
            </a:r>
            <a:r>
              <a:rPr lang="en-US" sz="2000" dirty="0" err="1"/>
              <a:t>teksta</a:t>
            </a:r>
            <a:r>
              <a:rPr lang="en-US" sz="2000" dirty="0"/>
              <a:t> s </a:t>
            </a:r>
            <a:r>
              <a:rPr lang="en-US" sz="2000" dirty="0" err="1"/>
              <a:t>materijalima</a:t>
            </a:r>
            <a:r>
              <a:rPr lang="en-US" sz="2000" dirty="0"/>
              <a:t> (</a:t>
            </a:r>
            <a:r>
              <a:rPr lang="en-US" sz="2000" dirty="0" err="1"/>
              <a:t>fotografije</a:t>
            </a:r>
            <a:r>
              <a:rPr lang="en-US" sz="2000" dirty="0"/>
              <a:t>, video…)- SVATKO ZA SVOJU AKTIVNOST I SLATI M.S.</a:t>
            </a:r>
            <a:r>
              <a:rPr lang="hr-HR" sz="2000" dirty="0"/>
              <a:t>; J.P. može napraviti jezičnu provjeru prije objave</a:t>
            </a:r>
            <a:endParaRPr lang="en-US" sz="20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Dati koordinatoru termine mobilnosti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Financijski dio- korisnik, koordinator i računovodstvo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000" dirty="0"/>
              <a:t>Koordinatorica priprema Ugovore za korisnike sa školom te LEARNING AGREEMENTS (korisnici popunjavaju osobne podatke)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32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E1E3E3-44DC-81B9-DD46-D2F936CCF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3919" b="19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ACD5F2D-882F-D80F-B4C8-3428EB2B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FFFFFF"/>
                </a:solidFill>
              </a:rPr>
              <a:t>AKTIVNOSTI KOORDINATORA PREKO LJETNOG ODMORA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EECCA60D-DEFB-3D13-9430-D5F8DB148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2747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1084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AE3257-81CF-3806-E7AC-5CEB4E2F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r-HR" sz="4000" b="1" dirty="0">
                <a:solidFill>
                  <a:srgbClr val="FFFFFF"/>
                </a:solidFill>
              </a:rPr>
              <a:t>VAŠE OBAVEZE DO PONOVNOG SUSRETA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451CCA4-28BE-4129-C6E5-26B738DE5A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899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59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Colourful food on ceramic bowls">
            <a:extLst>
              <a:ext uri="{FF2B5EF4-FFF2-40B4-BE49-F238E27FC236}">
                <a16:creationId xmlns:a16="http://schemas.microsoft.com/office/drawing/2014/main" id="{CE364848-5A04-55FA-D6A9-5DDC1EBC2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69" b="15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575D4AC-E576-3708-8E5B-C4E46ABE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7778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PITANJA ????</a:t>
            </a:r>
          </a:p>
        </p:txBody>
      </p:sp>
    </p:spTree>
    <p:extLst>
      <p:ext uri="{BB962C8B-B14F-4D97-AF65-F5344CB8AC3E}">
        <p14:creationId xmlns:p14="http://schemas.microsoft.com/office/powerpoint/2010/main" val="2566877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B468DE66B30F45BF2354AAAB41BEDC" ma:contentTypeVersion="15" ma:contentTypeDescription="Create a new document." ma:contentTypeScope="" ma:versionID="e1e2ed8d9e927aa396d8cf51f273d63b">
  <xsd:schema xmlns:xsd="http://www.w3.org/2001/XMLSchema" xmlns:xs="http://www.w3.org/2001/XMLSchema" xmlns:p="http://schemas.microsoft.com/office/2006/metadata/properties" xmlns:ns3="c5df920d-96aa-4a43-902c-abf853979694" xmlns:ns4="2ed7a6d3-b1c3-4a25-be2f-f647c6644771" targetNamespace="http://schemas.microsoft.com/office/2006/metadata/properties" ma:root="true" ma:fieldsID="eb3f53e97806ada92b124693877d3160" ns3:_="" ns4:_="">
    <xsd:import namespace="c5df920d-96aa-4a43-902c-abf853979694"/>
    <xsd:import namespace="2ed7a6d3-b1c3-4a25-be2f-f647c66447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f920d-96aa-4a43-902c-abf8539796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d7a6d3-b1c3-4a25-be2f-f647c6644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d7a6d3-b1c3-4a25-be2f-f647c6644771" xsi:nil="true"/>
  </documentManagement>
</p:properties>
</file>

<file path=customXml/itemProps1.xml><?xml version="1.0" encoding="utf-8"?>
<ds:datastoreItem xmlns:ds="http://schemas.openxmlformats.org/officeDocument/2006/customXml" ds:itemID="{E8C59D47-A4FF-4588-8641-8D3037661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f920d-96aa-4a43-902c-abf853979694"/>
    <ds:schemaRef ds:uri="2ed7a6d3-b1c3-4a25-be2f-f647c66447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24132-1DF7-45AA-B8D1-57EF97B211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35F7A-3348-4F05-94F7-292ED1ED3858}">
  <ds:schemaRefs>
    <ds:schemaRef ds:uri="http://www.w3.org/XML/1998/namespace"/>
    <ds:schemaRef ds:uri="http://purl.org/dc/elements/1.1/"/>
    <ds:schemaRef ds:uri="2ed7a6d3-b1c3-4a25-be2f-f647c664477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c5df920d-96aa-4a43-902c-abf85397969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647</Words>
  <Application>Microsoft Office PowerPoint</Application>
  <PresentationFormat>Široki zaslon</PresentationFormat>
  <Paragraphs>44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sustava Office</vt:lpstr>
      <vt:lpstr>Erasmus+ projekt  2023-1-HR01-KA122-SCH-000133818 - POVEŽIMO SE! </vt:lpstr>
      <vt:lpstr>ŠTO SMO NAPRAVILI DO DANAS ? </vt:lpstr>
      <vt:lpstr>PROJEKT JE PROŠAO – SLJEDEĆE AKTIVNOSTI</vt:lpstr>
      <vt:lpstr>AKTIVNOSTI KOORDINATORICE SLJEDEĆI TJEDAN</vt:lpstr>
      <vt:lpstr>PODJELA ZADUŽENJA U TIMU</vt:lpstr>
      <vt:lpstr>AKTIVNOSTI KOORDINATORA PREKO LJETNOG ODMORA</vt:lpstr>
      <vt:lpstr>VAŠE OBAVEZE DO PONOVNOG SUSRETA</vt:lpstr>
      <vt:lpstr>PITANJA ????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2023-1-HR01-KA122-SCH-000133818 - POVEŽIMO SE!</dc:title>
  <dc:creator>Alenka Banić Juričić</dc:creator>
  <cp:lastModifiedBy>Knjiznica</cp:lastModifiedBy>
  <cp:revision>7</cp:revision>
  <dcterms:created xsi:type="dcterms:W3CDTF">2023-07-06T07:40:59Z</dcterms:created>
  <dcterms:modified xsi:type="dcterms:W3CDTF">2023-10-18T08:30:40Z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0x0101008EB468DE66B30F45BF2354AAAB41BEDC</vt:lpwstr>
  </property>
</Properties>
</file>