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81050" y="69670"/>
            <a:ext cx="8559937" cy="2133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Najstariji svjetionik u funkciji na obali Jadrana proslavio svoj 200. rođendan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8629" y="2969624"/>
            <a:ext cx="2717074" cy="1915885"/>
          </a:xfrm>
        </p:spPr>
        <p:txBody>
          <a:bodyPr>
            <a:noAutofit/>
          </a:bodyPr>
          <a:lstStyle/>
          <a:p>
            <a:r>
              <a:rPr lang="hr-HR" sz="2800" dirty="0" smtClean="0"/>
              <a:t>Simbol svjetlosti, mora i pomoraca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2046" y="2682242"/>
            <a:ext cx="4598128" cy="36401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477" y="2943043"/>
            <a:ext cx="3143068" cy="235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9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 </a:t>
            </a:r>
            <a:r>
              <a:rPr lang="hr-HR" dirty="0" err="1" smtClean="0"/>
              <a:t>grua</a:t>
            </a:r>
            <a:r>
              <a:rPr lang="hr-HR" dirty="0" smtClean="0"/>
              <a:t> i vožnja u savudrijskoj </a:t>
            </a:r>
            <a:r>
              <a:rPr lang="hr-HR" dirty="0" err="1" smtClean="0"/>
              <a:t>batani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369" y="2214694"/>
            <a:ext cx="4699007" cy="35242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92" y="1708859"/>
            <a:ext cx="3426249" cy="4572396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 flipV="1">
            <a:off x="913774" y="757647"/>
            <a:ext cx="9397175" cy="160944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16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77" y="505098"/>
            <a:ext cx="4583250" cy="34374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8245" y="2214694"/>
            <a:ext cx="5669280" cy="4251960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593669" y="1248521"/>
            <a:ext cx="8508274" cy="258061"/>
          </a:xfrm>
        </p:spPr>
        <p:txBody>
          <a:bodyPr>
            <a:normAutofit fontScale="475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6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14058" y="618517"/>
            <a:ext cx="4742274" cy="208984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Upoznavanje dragocjenog spomenika kulture i legendu o njegovom postanku Kroz Edukativne igre</a:t>
            </a:r>
            <a:br>
              <a:rPr lang="hr-HR" dirty="0" smtClean="0"/>
            </a:b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928" y="868743"/>
            <a:ext cx="3907738" cy="293080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6267" y="996134"/>
            <a:ext cx="4160520" cy="31203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17" y="3099857"/>
            <a:ext cx="4566300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2479" y="618517"/>
            <a:ext cx="5039082" cy="37793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643" y="2310328"/>
            <a:ext cx="5058583" cy="3798734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 flipV="1">
            <a:off x="913774" y="5791199"/>
            <a:ext cx="9170752" cy="635727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1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591" y="917551"/>
            <a:ext cx="5610986" cy="42082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81103" y="2191820"/>
            <a:ext cx="4919989" cy="36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08617" y="618517"/>
            <a:ext cx="5469609" cy="2368523"/>
          </a:xfrm>
        </p:spPr>
        <p:txBody>
          <a:bodyPr/>
          <a:lstStyle/>
          <a:p>
            <a:r>
              <a:rPr lang="hr-HR" dirty="0" smtClean="0"/>
              <a:t>Zahvala djelatnicima </a:t>
            </a:r>
            <a:r>
              <a:rPr lang="hr-HR" smtClean="0"/>
              <a:t>Muzeja grada Umaga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876" y="1359534"/>
            <a:ext cx="5928128" cy="4446095"/>
          </a:xfrm>
        </p:spPr>
      </p:pic>
    </p:spTree>
    <p:extLst>
      <p:ext uri="{BB962C8B-B14F-4D97-AF65-F5344CB8AC3E}">
        <p14:creationId xmlns:p14="http://schemas.microsoft.com/office/powerpoint/2010/main" val="2362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218941"/>
            <a:ext cx="10247916" cy="96591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...I NA KRAJU POSEBNA NAGRADA ŽIRIJA NAŠIM ČETVRTAŠIMA ZA TRUD I ORIGINALNOST U IZRADI  SLIKOVNICE I GIGANTSKE KNJIGE s legendom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8453" y="1314390"/>
            <a:ext cx="4549541" cy="34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295531" y="1384052"/>
            <a:ext cx="4645543" cy="34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53110" y="3329422"/>
            <a:ext cx="4704771" cy="352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260</TotalTime>
  <Words>63</Words>
  <Application>Microsoft Office PowerPoint</Application>
  <PresentationFormat>Široki zaslon</PresentationFormat>
  <Paragraphs>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Najstariji svjetionik u funkciji na obali Jadrana proslavio svoj 200. rođendan</vt:lpstr>
      <vt:lpstr>prezentacija grua i vožnja u savudrijskoj batani </vt:lpstr>
      <vt:lpstr>PowerPointova prezentacija</vt:lpstr>
      <vt:lpstr>Upoznavanje dragocjenog spomenika kulture i legendu o njegovom postanku Kroz Edukativne igre   </vt:lpstr>
      <vt:lpstr>PowerPointova prezentacija</vt:lpstr>
      <vt:lpstr>PowerPointova prezentacija</vt:lpstr>
      <vt:lpstr>Zahvala djelatnicima Muzeja grada Umaga</vt:lpstr>
      <vt:lpstr>...I NA KRAJU POSEBNA NAGRADA ŽIRIJA NAŠIM ČETVRTAŠIMA ZA TRUD I ORIGINALNOST U IZRADI  SLIKOVNICE I GIGANTSKE KNJIGE s legendom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Najstariji svjetionik u funkciji na obali Jadrana proslavio svoj 200. rođendan</dc:title>
  <dc:creator>Korisnik</dc:creator>
  <cp:lastModifiedBy>Microsoftov račun</cp:lastModifiedBy>
  <cp:revision>10</cp:revision>
  <dcterms:created xsi:type="dcterms:W3CDTF">2018-05-06T16:46:59Z</dcterms:created>
  <dcterms:modified xsi:type="dcterms:W3CDTF">2018-11-28T12:27:39Z</dcterms:modified>
</cp:coreProperties>
</file>