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24D847B-82C7-446C-B767-3F8EDF575EA6}" type="datetimeFigureOut">
              <a:rPr lang="hr-HR" smtClean="0"/>
              <a:t>1.4.2018.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B89E8B-538B-4685-BA89-8731AB6C7C5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47B-82C7-446C-B767-3F8EDF575EA6}" type="datetimeFigureOut">
              <a:rPr lang="hr-HR" smtClean="0"/>
              <a:t>1.4.2018.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9E8B-538B-4685-BA89-8731AB6C7C5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47B-82C7-446C-B767-3F8EDF575EA6}" type="datetimeFigureOut">
              <a:rPr lang="hr-HR" smtClean="0"/>
              <a:t>1.4.2018.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9E8B-538B-4685-BA89-8731AB6C7C5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4D847B-82C7-446C-B767-3F8EDF575EA6}" type="datetimeFigureOut">
              <a:rPr lang="hr-HR" smtClean="0"/>
              <a:t>1.4.2018.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B89E8B-538B-4685-BA89-8731AB6C7C53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24D847B-82C7-446C-B767-3F8EDF575EA6}" type="datetimeFigureOut">
              <a:rPr lang="hr-HR" smtClean="0"/>
              <a:t>1.4.2018.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B89E8B-538B-4685-BA89-8731AB6C7C5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47B-82C7-446C-B767-3F8EDF575EA6}" type="datetimeFigureOut">
              <a:rPr lang="hr-HR" smtClean="0"/>
              <a:t>1.4.2018.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9E8B-538B-4685-BA89-8731AB6C7C5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47B-82C7-446C-B767-3F8EDF575EA6}" type="datetimeFigureOut">
              <a:rPr lang="hr-HR" smtClean="0"/>
              <a:t>1.4.2018.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9E8B-538B-4685-BA89-8731AB6C7C5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4D847B-82C7-446C-B767-3F8EDF575EA6}" type="datetimeFigureOut">
              <a:rPr lang="hr-HR" smtClean="0"/>
              <a:t>1.4.2018.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B89E8B-538B-4685-BA89-8731AB6C7C5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47B-82C7-446C-B767-3F8EDF575EA6}" type="datetimeFigureOut">
              <a:rPr lang="hr-HR" smtClean="0"/>
              <a:t>1.4.2018.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9E8B-538B-4685-BA89-8731AB6C7C5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4D847B-82C7-446C-B767-3F8EDF575EA6}" type="datetimeFigureOut">
              <a:rPr lang="hr-HR" smtClean="0"/>
              <a:t>1.4.2018.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B89E8B-538B-4685-BA89-8731AB6C7C53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4D847B-82C7-446C-B767-3F8EDF575EA6}" type="datetimeFigureOut">
              <a:rPr lang="hr-HR" smtClean="0"/>
              <a:t>1.4.2018.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B89E8B-538B-4685-BA89-8731AB6C7C53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4D847B-82C7-446C-B767-3F8EDF575EA6}" type="datetimeFigureOut">
              <a:rPr lang="hr-HR" smtClean="0"/>
              <a:t>1.4.2018.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B89E8B-538B-4685-BA89-8731AB6C7C5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86000" y="4149080"/>
            <a:ext cx="5670376" cy="432048"/>
          </a:xfrm>
        </p:spPr>
        <p:txBody>
          <a:bodyPr>
            <a:noAutofit/>
          </a:bodyPr>
          <a:lstStyle/>
          <a:p>
            <a:pPr algn="ctr"/>
            <a:r>
              <a:rPr lang="hr-HR" sz="6600" dirty="0" smtClean="0">
                <a:solidFill>
                  <a:srgbClr val="FFFF00"/>
                </a:solidFill>
                <a:latin typeface="Curlz MT" pitchFamily="82" charset="0"/>
              </a:rPr>
              <a:t>Eko </a:t>
            </a:r>
            <a:r>
              <a:rPr lang="hr-HR" sz="6600" dirty="0" err="1" smtClean="0">
                <a:solidFill>
                  <a:srgbClr val="FFFF00"/>
                </a:solidFill>
                <a:latin typeface="Curlz MT" pitchFamily="82" charset="0"/>
              </a:rPr>
              <a:t>malci</a:t>
            </a:r>
            <a:r>
              <a:rPr lang="hr-HR" sz="4800" dirty="0" smtClean="0"/>
              <a:t/>
            </a:r>
            <a:br>
              <a:rPr lang="hr-HR" sz="4800" dirty="0" smtClean="0"/>
            </a:br>
            <a:endParaRPr lang="hr-HR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86000" y="4293096"/>
            <a:ext cx="6172200" cy="2081826"/>
          </a:xfrm>
        </p:spPr>
        <p:txBody>
          <a:bodyPr>
            <a:noAutofit/>
          </a:bodyPr>
          <a:lstStyle/>
          <a:p>
            <a:pPr algn="ctr"/>
            <a:r>
              <a:rPr lang="hr-HR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Niko, Lana, Ana, Ines, Astrid i Nino</a:t>
            </a:r>
            <a:endParaRPr lang="hr-HR" sz="4400" dirty="0">
              <a:solidFill>
                <a:schemeClr val="accent4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7467600" cy="2232248"/>
          </a:xfrm>
        </p:spPr>
        <p:txBody>
          <a:bodyPr>
            <a:noAutofit/>
          </a:bodyPr>
          <a:lstStyle/>
          <a:p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Naše aktivnosti možete pratiti na </a:t>
            </a:r>
            <a:r>
              <a:rPr lang="hr-HR" sz="4000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facebook</a:t>
            </a: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i </a:t>
            </a:r>
            <a:r>
              <a:rPr lang="hr-HR" sz="4000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instagram</a:t>
            </a: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stranici.</a:t>
            </a:r>
            <a:br>
              <a:rPr lang="hr-HR" sz="4000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Vaši eko </a:t>
            </a:r>
            <a:r>
              <a:rPr lang="hr-HR" sz="4000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malci</a:t>
            </a: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!</a:t>
            </a:r>
            <a:endParaRPr lang="hr-HR" sz="4000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rce 2"/>
          <p:cNvSpPr/>
          <p:nvPr/>
        </p:nvSpPr>
        <p:spPr>
          <a:xfrm>
            <a:off x="3995936" y="4221088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rgbClr val="C00000"/>
                </a:solidFill>
              </a:rPr>
              <a:t>UZGOJ MEDITERANSKIH BILJKI I SADNJA GRAHA</a:t>
            </a:r>
            <a:endParaRPr lang="hr-HR" sz="2000" dirty="0">
              <a:solidFill>
                <a:srgbClr val="C00000"/>
              </a:solidFill>
            </a:endParaRPr>
          </a:p>
        </p:txBody>
      </p:sp>
      <p:pic>
        <p:nvPicPr>
          <p:cNvPr id="3" name="Slika 2" descr="IMG-6aaf8c4078ec4b4469254556de8b8fe9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240000" cy="182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 descr="IMG-efd8396e3ff120ffdcf3566aa4facc0b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84784"/>
            <a:ext cx="3240000" cy="182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IMG-d4ce9e124f8ef8674db6da0bd3f77afa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501008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IMG-08e2c540a48dd934ab3e955dcf5416fe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861048"/>
            <a:ext cx="3600000" cy="202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7030A0"/>
                </a:solidFill>
              </a:rPr>
              <a:t>Druženje i proučavanje prirode</a:t>
            </a:r>
            <a:endParaRPr lang="hr-HR" sz="2400" dirty="0">
              <a:solidFill>
                <a:srgbClr val="7030A0"/>
              </a:solidFill>
            </a:endParaRPr>
          </a:p>
        </p:txBody>
      </p:sp>
      <p:pic>
        <p:nvPicPr>
          <p:cNvPr id="3" name="Slika 2" descr="IMG-2948db7f6047ef7f8bd12935e3d18718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 descr="IMG-957c14d5786d4fe538d0ee3e6db096e0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933056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IMG-94afc8723df72149bb8b7de6c16984a9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268760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IMG-5a94a9175514efea86eb60daf9977986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933056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chemeClr val="accent2"/>
                </a:solidFill>
              </a:rPr>
              <a:t>Tjedan smanjenja otpada</a:t>
            </a:r>
            <a:br>
              <a:rPr lang="hr-HR" sz="2000" dirty="0" smtClean="0">
                <a:solidFill>
                  <a:schemeClr val="accent2"/>
                </a:solidFill>
              </a:rPr>
            </a:br>
            <a:r>
              <a:rPr lang="hr-HR" sz="2000" dirty="0" smtClean="0">
                <a:solidFill>
                  <a:schemeClr val="accent2"/>
                </a:solidFill>
              </a:rPr>
              <a:t>izrada predmeta od recikliranog materijala</a:t>
            </a:r>
            <a:endParaRPr lang="hr-HR" sz="2000" dirty="0">
              <a:solidFill>
                <a:schemeClr val="accent2"/>
              </a:solidFill>
            </a:endParaRPr>
          </a:p>
        </p:txBody>
      </p:sp>
      <p:pic>
        <p:nvPicPr>
          <p:cNvPr id="3" name="Slika 2" descr="20170922_164953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18225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 descr="20170929_160958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060848"/>
            <a:ext cx="18225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20170922_165056_resiz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484784"/>
            <a:ext cx="18225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20170929_160954_resiz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204864"/>
            <a:ext cx="18225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1006_163103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3240000" cy="182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 descr="20171006_161143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548680"/>
            <a:ext cx="3240000" cy="182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 descr="20170929_161007_resiz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852936"/>
            <a:ext cx="18225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20170929_160950_resiz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2780928"/>
            <a:ext cx="18225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 descr="20170922_164938_resiz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2852936"/>
            <a:ext cx="18225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Rezultati rada 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3" name="Nasmiješeno lice 2"/>
          <p:cNvSpPr/>
          <p:nvPr/>
        </p:nvSpPr>
        <p:spPr>
          <a:xfrm>
            <a:off x="3635896" y="548680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4" name="Slika 3" descr="20170929_170409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240000" cy="182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20171006_171125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628800"/>
            <a:ext cx="3240000" cy="182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20171006_171010_resiz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2267744" y="4293096"/>
            <a:ext cx="3240000" cy="182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20170929_172051_resiz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005064"/>
            <a:ext cx="14175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 descr="20170922_181547_resiz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4005064"/>
            <a:ext cx="14175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accent2"/>
                </a:solidFill>
              </a:rPr>
              <a:t>Radionica i izrada plakata moja životinja</a:t>
            </a:r>
            <a:endParaRPr lang="hr-HR" sz="2400" dirty="0">
              <a:solidFill>
                <a:schemeClr val="accent2"/>
              </a:solidFill>
            </a:endParaRPr>
          </a:p>
        </p:txBody>
      </p:sp>
      <p:pic>
        <p:nvPicPr>
          <p:cNvPr id="3" name="Slika 2" descr="IMG-028171fecd4c9748d4fcf94ab8fbbdfa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933056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 descr="IMG-bd6ed6f63b45f3171a3ce1b40d6d65f9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232584" y="863760"/>
            <a:ext cx="243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IMG-2463672e7bc664fa4a3934c75fd86508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556792"/>
            <a:ext cx="27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>
                <a:solidFill>
                  <a:srgbClr val="00B050"/>
                </a:solidFill>
              </a:rPr>
              <a:t>Čišćenje okoliša</a:t>
            </a:r>
            <a:endParaRPr lang="hr-HR" sz="2400" dirty="0">
              <a:solidFill>
                <a:srgbClr val="00B050"/>
              </a:solidFill>
            </a:endParaRPr>
          </a:p>
        </p:txBody>
      </p:sp>
      <p:pic>
        <p:nvPicPr>
          <p:cNvPr id="3" name="Slika 2" descr="IMG-4bbd788b61e1ed7598aec4035c21bcb0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 descr="IMG-0364b7bfe4920509787f07363ddf01ce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124744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IMG-d810eee95dcd4c2defb433a256e1efef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005064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>
                <a:solidFill>
                  <a:srgbClr val="7030A0"/>
                </a:solidFill>
              </a:rPr>
              <a:t>Slikanje prirode</a:t>
            </a:r>
            <a:endParaRPr lang="hr-HR" sz="2800" dirty="0">
              <a:solidFill>
                <a:srgbClr val="7030A0"/>
              </a:solidFill>
            </a:endParaRPr>
          </a:p>
        </p:txBody>
      </p:sp>
      <p:pic>
        <p:nvPicPr>
          <p:cNvPr id="3" name="Slika 2" descr="IMG-db15cbf470dc59d076db0641756baa82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149080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 descr="IMG-0631754928d219c0ac1e8110cada2282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052736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IMG-67626d44dd87350c7592dfce9715ef65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367608" y="584720"/>
            <a:ext cx="2592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IMG-149f61f95571bef809ec9da4ab3fdf1c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861048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</TotalTime>
  <Words>48</Words>
  <Application>Microsoft Office PowerPoint</Application>
  <PresentationFormat>Prikaz na zaslonu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Oriel</vt:lpstr>
      <vt:lpstr>Eko malci </vt:lpstr>
      <vt:lpstr>UZGOJ MEDITERANSKIH BILJKI I SADNJA GRAHA</vt:lpstr>
      <vt:lpstr>Druženje i proučavanje prirode</vt:lpstr>
      <vt:lpstr>Tjedan smanjenja otpada izrada predmeta od recikliranog materijala</vt:lpstr>
      <vt:lpstr>Slajd 5</vt:lpstr>
      <vt:lpstr>Rezultati rada </vt:lpstr>
      <vt:lpstr>Radionica i izrada plakata moja životinja</vt:lpstr>
      <vt:lpstr>Čišćenje okoliša</vt:lpstr>
      <vt:lpstr>Slikanje prirode</vt:lpstr>
      <vt:lpstr>Naše aktivnosti možete pratiti na facebook i instagram stranici. Vaši eko malci!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 malci</dc:title>
  <dc:creator>Ivan</dc:creator>
  <cp:lastModifiedBy>Ivan</cp:lastModifiedBy>
  <cp:revision>7</cp:revision>
  <dcterms:created xsi:type="dcterms:W3CDTF">2018-04-01T11:44:59Z</dcterms:created>
  <dcterms:modified xsi:type="dcterms:W3CDTF">2018-04-01T12:47:41Z</dcterms:modified>
</cp:coreProperties>
</file>