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2060"/>
                </a:solidFill>
                <a:latin typeface="Curlz MT" panose="04040404050702020202" pitchFamily="82" charset="0"/>
              </a:rPr>
              <a:t>LEGENDA O KRALJU ALBUSU</a:t>
            </a:r>
            <a:endParaRPr lang="en-US" sz="4800" dirty="0">
              <a:solidFill>
                <a:srgbClr val="00206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0752" y="4934868"/>
            <a:ext cx="3793678" cy="98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urlz MT" panose="04040404050702020202" pitchFamily="82" charset="0"/>
              </a:rPr>
              <a:t>Legenda o kralju Albusu</a:t>
            </a:r>
            <a:endParaRPr lang="en-US" dirty="0">
              <a:latin typeface="Curlz MT" panose="040404040507020202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13" y="2438400"/>
            <a:ext cx="6491111" cy="3651250"/>
          </a:xfrm>
        </p:spPr>
      </p:pic>
    </p:spTree>
    <p:extLst>
      <p:ext uri="{BB962C8B-B14F-4D97-AF65-F5344CB8AC3E}">
        <p14:creationId xmlns:p14="http://schemas.microsoft.com/office/powerpoint/2010/main" val="28031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Proba u školi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5002" y="2438400"/>
            <a:ext cx="4868333" cy="3651250"/>
          </a:xfrm>
        </p:spPr>
      </p:pic>
    </p:spTree>
    <p:extLst>
      <p:ext uri="{BB962C8B-B14F-4D97-AF65-F5344CB8AC3E}">
        <p14:creationId xmlns:p14="http://schemas.microsoft.com/office/powerpoint/2010/main" val="37497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 izlaska na scenu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13" y="2438400"/>
            <a:ext cx="6491111" cy="3651250"/>
          </a:xfrm>
        </p:spPr>
      </p:pic>
    </p:spTree>
    <p:extLst>
      <p:ext uri="{BB962C8B-B14F-4D97-AF65-F5344CB8AC3E}">
        <p14:creationId xmlns:p14="http://schemas.microsoft.com/office/powerpoint/2010/main" val="35000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Ulazak na scenu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13" y="2438400"/>
            <a:ext cx="6491111" cy="3651250"/>
          </a:xfrm>
        </p:spPr>
      </p:pic>
    </p:spTree>
    <p:extLst>
      <p:ext uri="{BB962C8B-B14F-4D97-AF65-F5344CB8AC3E}">
        <p14:creationId xmlns:p14="http://schemas.microsoft.com/office/powerpoint/2010/main" val="24097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Borba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13" y="2438400"/>
            <a:ext cx="6491111" cy="3651250"/>
          </a:xfrm>
        </p:spPr>
      </p:pic>
    </p:spTree>
    <p:extLst>
      <p:ext uri="{BB962C8B-B14F-4D97-AF65-F5344CB8AC3E}">
        <p14:creationId xmlns:p14="http://schemas.microsoft.com/office/powerpoint/2010/main" val="271482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Preobrazba kralja Albusa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13" y="2438400"/>
            <a:ext cx="6491111" cy="3651250"/>
          </a:xfrm>
        </p:spPr>
      </p:pic>
    </p:spTree>
    <p:extLst>
      <p:ext uri="{BB962C8B-B14F-4D97-AF65-F5344CB8AC3E}">
        <p14:creationId xmlns:p14="http://schemas.microsoft.com/office/powerpoint/2010/main" val="32898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28</TotalTime>
  <Words>22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Feathered</vt:lpstr>
      <vt:lpstr>LEGENDA O KRALJU ALBUSU</vt:lpstr>
      <vt:lpstr>Legenda o kralju Albusu</vt:lpstr>
      <vt:lpstr>Proba u školi</vt:lpstr>
      <vt:lpstr>Prije izlaska na scenu</vt:lpstr>
      <vt:lpstr>Ulazak na scenu</vt:lpstr>
      <vt:lpstr>Borba</vt:lpstr>
      <vt:lpstr>Preobrazba kralja Albusa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LEGENDA O KRALJU ALBUSU</dc:title>
  <dc:creator>Tamara</dc:creator>
  <cp:lastModifiedBy>Alenka</cp:lastModifiedBy>
  <cp:revision>4</cp:revision>
  <dcterms:created xsi:type="dcterms:W3CDTF">2017-06-28T07:47:23Z</dcterms:created>
  <dcterms:modified xsi:type="dcterms:W3CDTF">2017-07-06T17:16:56Z</dcterms:modified>
</cp:coreProperties>
</file>