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1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D56DA3-1E2A-486B-B3D0-CE975043E835}" type="datetimeFigureOut">
              <a:rPr lang="hr-HR" smtClean="0"/>
              <a:t>28.6.2016.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28519-0A4C-4624-91A0-0360B39C87D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371600"/>
            <a:ext cx="6264696" cy="18288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149080"/>
            <a:ext cx="6400800" cy="17526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Korisnik\Desktop\lipanj\IMG_042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3568" y="476672"/>
            <a:ext cx="77768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risnik\Desktop\prosinac\IMG_97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3933056"/>
            <a:ext cx="849694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Napokon u Humu</a:t>
            </a:r>
            <a:endParaRPr lang="hr-HR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Users\Korisnik\Desktop\svibanj\HUM\IMG_03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risnik\Desktop\svibanj\HUM\IMG_03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2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3250704" cy="792088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Župna crkva uznesenja Marijina</a:t>
            </a:r>
            <a:endParaRPr lang="hr-H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51520" y="2708920"/>
            <a:ext cx="3008313" cy="3273227"/>
          </a:xfrm>
        </p:spPr>
        <p:txBody>
          <a:bodyPr/>
          <a:lstStyle/>
          <a:p>
            <a:r>
              <a:rPr lang="hr-HR" sz="2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-barokna crkva podignuta 1802. g. na mjestu starije iz  XIII. st. koja je bila preuređena 1609. g.</a:t>
            </a:r>
          </a:p>
          <a:p>
            <a:endParaRPr lang="hr-HR" sz="20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hr-HR" sz="2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- posebnu vrijednost predstavlja srebro i pozlaćeno  liturgijsko posuđe</a:t>
            </a:r>
          </a:p>
          <a:p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Korisnik\Desktop\svibanj\HUM\IMG_03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36008" y="273050"/>
            <a:ext cx="4389834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532834"/>
              </p:ext>
            </p:extLst>
          </p:nvPr>
        </p:nvGraphicFramePr>
        <p:xfrm>
          <a:off x="2195736" y="4725144"/>
          <a:ext cx="3600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Korisnik\Desktop\svibanj\HUM\IMG_03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3847976" cy="275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orisnik\Desktop\svibanj\HUM\IMG_03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81000"/>
            <a:ext cx="4104456" cy="275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orisnik\Desktop\svibanj\HUM\IMG_03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212976"/>
            <a:ext cx="5112568" cy="358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3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Alejom glagoljaša...</a:t>
            </a:r>
            <a:endParaRPr lang="hr-HR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146" name="Picture 2" descr="C:\Users\Korisnik\Desktop\svibanj\HUM\IMG_03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orisnik\Desktop\svibanj\HUM\IMG_03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55576" y="1196752"/>
            <a:ext cx="2808312" cy="79208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7170" name="Picture 2" descr="C:\Users\Korisnik\Desktop\svibanj\HUM\IMG_03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598" y="404664"/>
            <a:ext cx="40386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orisnik\Desktop\svibanj\HUM\IMG_03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96044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Korisnik\Desktop\svibanj\HUM\IMG_035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410445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4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Bilo je zabavno, bilo je poučno...</a:t>
            </a:r>
            <a:b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ma, bilo je super!</a:t>
            </a:r>
            <a:endParaRPr lang="hr-HR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8194" name="Picture 2" descr="C:\Users\Korisnik\Desktop\svibanj\HUM\IMG_03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51</Words>
  <Application>Microsoft Office PowerPoint</Application>
  <PresentationFormat>Prikaz na zaslonu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Book Antiqua</vt:lpstr>
      <vt:lpstr>Lucida Sans</vt:lpstr>
      <vt:lpstr>Monotype Corsiva</vt:lpstr>
      <vt:lpstr>Wingdings</vt:lpstr>
      <vt:lpstr>Wingdings 2</vt:lpstr>
      <vt:lpstr>Wingdings 3</vt:lpstr>
      <vt:lpstr>Apex</vt:lpstr>
      <vt:lpstr>PowerPointova prezentacija</vt:lpstr>
      <vt:lpstr>Napokon u Humu</vt:lpstr>
      <vt:lpstr>Župna crkva uznesenja Marijina</vt:lpstr>
      <vt:lpstr>PowerPointova prezentacija</vt:lpstr>
      <vt:lpstr>Alejom glagoljaša...</vt:lpstr>
      <vt:lpstr>PowerPointova prezentacija</vt:lpstr>
      <vt:lpstr>Bilo je zabavno, bilo je poučno... ma, bilo je super!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Adela Granić</cp:lastModifiedBy>
  <cp:revision>8</cp:revision>
  <dcterms:created xsi:type="dcterms:W3CDTF">2016-06-27T08:44:45Z</dcterms:created>
  <dcterms:modified xsi:type="dcterms:W3CDTF">2016-06-28T09:23:52Z</dcterms:modified>
</cp:coreProperties>
</file>