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4" r:id="rId22"/>
    <p:sldId id="275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3734-F95D-4D05-899C-F6084ED6502A}" type="datetimeFigureOut">
              <a:rPr lang="hr-HR" smtClean="0"/>
              <a:pPr/>
              <a:t>21.6.2016.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A16E-7E57-4D17-9936-E2790D5B2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orisnik\Music\Beethoven%20-%20F&#252;r%20Elise%20_60%20Minutes%20Version_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hr/url?sa=t&amp;rct=j&amp;q=&amp;esrc=s&amp;source=web&amp;cd=1&amp;cad=rja&amp;uact=8&amp;sqi=2&amp;ved=0ahUKEwjCtpWJoqjNAhVD2xoKHexvB3IQyCkIHTAA&amp;url=https://www.youtube.com/watch?v=k_UOuSklNL4&amp;usg=AFQjCNHzDuqlEJEEu99ZSoSYK3iS1RGTng&amp;sig2=nBu_zX-Pzb87kCBlcKdkZA&amp;bvm=bv.124542969,d.d2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hr-HR" dirty="0" smtClean="0"/>
              <a:t>OŠ Marije i Line, Umag</a:t>
            </a:r>
            <a:br>
              <a:rPr lang="hr-HR" dirty="0" smtClean="0"/>
            </a:br>
            <a:r>
              <a:rPr lang="hr-HR" dirty="0" smtClean="0"/>
              <a:t>PŠ </a:t>
            </a:r>
            <a:r>
              <a:rPr lang="hr-HR" dirty="0" err="1" smtClean="0"/>
              <a:t>Petrovija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Školska godina 2015./2016.</a:t>
            </a:r>
          </a:p>
          <a:p>
            <a:r>
              <a:rPr lang="hr-HR" dirty="0" smtClean="0"/>
              <a:t>2. polugodište</a:t>
            </a:r>
            <a:endParaRPr lang="hr-HR" dirty="0"/>
          </a:p>
        </p:txBody>
      </p:sp>
      <p:pic>
        <p:nvPicPr>
          <p:cNvPr id="4" name="Beethoven - Für Elise _60 Minutes Versio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Beethoven - Für Elise _60 Minutes Versio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i="1" dirty="0" smtClean="0"/>
              <a:t>15. 3. 2016. – 19. 3. 2016. – ŠKOLA U PRIRODI</a:t>
            </a:r>
            <a:br>
              <a:rPr lang="hr-HR" sz="2800" i="1" dirty="0" smtClean="0"/>
            </a:br>
            <a:r>
              <a:rPr lang="hr-HR" sz="2800" i="1" dirty="0" smtClean="0"/>
              <a:t> (4. razredi CŠ i PŠ)</a:t>
            </a:r>
            <a:br>
              <a:rPr lang="hr-HR" sz="2800" i="1" dirty="0" smtClean="0"/>
            </a:br>
            <a:endParaRPr lang="hr-HR" sz="2800" i="1" dirty="0"/>
          </a:p>
        </p:txBody>
      </p:sp>
      <p:pic>
        <p:nvPicPr>
          <p:cNvPr id="1026" name="Picture 2" descr="C:\Users\Korisnik\Desktop\IMG_20160315_092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528392" cy="2117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Korisnik\Desktop\IMG_20160318_08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18581" cy="211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Korisnik\Desktop\IMG_20160318_0946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672408" cy="2721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22. 4. 2016. – Terenska nastava: </a:t>
            </a:r>
            <a:r>
              <a:rPr lang="hr-HR" sz="2800" i="1" dirty="0" err="1" smtClean="0"/>
              <a:t>Kornarija</a:t>
            </a:r>
            <a:r>
              <a:rPr lang="hr-HR" sz="2800" i="1" dirty="0" smtClean="0"/>
              <a:t/>
            </a:r>
            <a:br>
              <a:rPr lang="hr-HR" sz="2800" i="1" dirty="0" smtClean="0"/>
            </a:br>
            <a:r>
              <a:rPr lang="hr-HR" sz="2800" i="1" dirty="0" smtClean="0"/>
              <a:t>(3. razredi)</a:t>
            </a:r>
            <a:endParaRPr lang="hr-HR" sz="2800" i="1" dirty="0"/>
          </a:p>
        </p:txBody>
      </p:sp>
      <p:pic>
        <p:nvPicPr>
          <p:cNvPr id="4" name="Rezervirano mjesto sadržaja 3" descr="IMG_169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326436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17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40768"/>
            <a:ext cx="326436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17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05064"/>
            <a:ext cx="345638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IMG_17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062" y="4005064"/>
            <a:ext cx="3419872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2" y="260648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17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3635896" cy="272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17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915562"/>
            <a:ext cx="4968552" cy="372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 6. 5. 2016. – Nastup u Babićima, povodom Dana Grada (Postavljanje spomen ploče doktoru Škrinjaru)</a:t>
            </a:r>
            <a:endParaRPr lang="hr-HR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764131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00192" y="4797152"/>
            <a:ext cx="2617511" cy="186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      23. 5. 2016. – OBILJEŽAVANJE DANA SVETOG PEREGRINA (PELEGRINA)</a:t>
            </a:r>
            <a:br>
              <a:rPr lang="hr-HR" sz="2800" dirty="0" smtClean="0"/>
            </a:br>
            <a:r>
              <a:rPr lang="hr-HR" sz="2800" dirty="0" smtClean="0"/>
              <a:t>RADIONICE U MUZEJU</a:t>
            </a:r>
            <a:endParaRPr lang="hr-HR" sz="2800" dirty="0"/>
          </a:p>
        </p:txBody>
      </p:sp>
      <p:pic>
        <p:nvPicPr>
          <p:cNvPr id="4" name="Slika 3" descr="IMG_1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6712"/>
            <a:ext cx="2139702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18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412776"/>
            <a:ext cx="3107837" cy="233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18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56792"/>
            <a:ext cx="2211710" cy="294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IMG_187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2366037" cy="2788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IMG_18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869160"/>
            <a:ext cx="2376264" cy="1782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IMG_189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33056"/>
            <a:ext cx="3611893" cy="270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8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3861048"/>
            <a:ext cx="4899855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19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260648"/>
            <a:ext cx="3527098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19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211960" cy="315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IMG_19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05064"/>
            <a:ext cx="3347864" cy="251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9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88640"/>
            <a:ext cx="288032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19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564904"/>
            <a:ext cx="2387757" cy="1790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19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2592288" cy="215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19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88640"/>
            <a:ext cx="288032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196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2564904"/>
            <a:ext cx="4896544" cy="4023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IMG_186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4077072"/>
            <a:ext cx="1944216" cy="2567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050088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1. 6. 2016. – POSJETA PŠ BAŠANIJA I SVJETIONIKU U          SAVUDRIJI</a:t>
            </a:r>
            <a:endParaRPr lang="hr-HR" sz="2800" i="1" dirty="0"/>
          </a:p>
        </p:txBody>
      </p:sp>
      <p:pic>
        <p:nvPicPr>
          <p:cNvPr id="4" name="Slika 3" descr="IMG_19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288032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19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717032"/>
            <a:ext cx="4355976" cy="2841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19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29000"/>
            <a:ext cx="237626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IMG_20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08720"/>
            <a:ext cx="3491880" cy="2618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IMG_199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340768"/>
            <a:ext cx="162018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      8. 6. 2016. – JEDNODNEVNI IZLET UČENIKA 3. RAZREDA</a:t>
            </a:r>
            <a:br>
              <a:rPr lang="hr-HR" sz="2800" dirty="0" smtClean="0"/>
            </a:br>
            <a:r>
              <a:rPr lang="hr-HR" sz="2800" dirty="0" smtClean="0"/>
              <a:t>(BUTONIGA, PAZIN, LABIN)</a:t>
            </a:r>
            <a:endParaRPr lang="hr-HR" sz="2800" dirty="0"/>
          </a:p>
        </p:txBody>
      </p:sp>
      <p:pic>
        <p:nvPicPr>
          <p:cNvPr id="5" name="Slika 4" descr="IMG_2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412776"/>
            <a:ext cx="3083835" cy="231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412776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IMG_20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149080"/>
            <a:ext cx="3227851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IMG_20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437112"/>
            <a:ext cx="2507771" cy="188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IMG_204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37112"/>
            <a:ext cx="2555776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 descr="IMG_205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12776"/>
            <a:ext cx="1800200" cy="240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0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16217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20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25011"/>
            <a:ext cx="2304256" cy="307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20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09" y="188640"/>
            <a:ext cx="412845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208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2355726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208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477006"/>
            <a:ext cx="2283718" cy="304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11138140_1055716687782747_1392185717622020022_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538" y="1557338"/>
            <a:ext cx="4081462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zervirano mjesto sadržaja 5" descr="10153849_1013751098685537_4883256360907995792_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7338"/>
            <a:ext cx="3240088" cy="182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i="1" dirty="0" smtClean="0"/>
              <a:t>6. 2. 2016. – MAŠKARANA POVORKA</a:t>
            </a:r>
            <a:br>
              <a:rPr lang="hr-HR" sz="2800" i="1" dirty="0" smtClean="0"/>
            </a:br>
            <a:r>
              <a:rPr lang="hr-HR" sz="2800" i="1" dirty="0" smtClean="0"/>
              <a:t>PETROVIJA 2016.</a:t>
            </a:r>
            <a:br>
              <a:rPr lang="hr-HR" sz="2800" i="1" dirty="0" smtClean="0"/>
            </a:br>
            <a:r>
              <a:rPr lang="hr-HR" sz="2800" i="1" dirty="0" smtClean="0"/>
              <a:t>Tema: Škola, jučer, danas, sutra</a:t>
            </a:r>
            <a:endParaRPr lang="hr-HR" sz="2800" i="1" dirty="0"/>
          </a:p>
        </p:txBody>
      </p:sp>
      <p:pic>
        <p:nvPicPr>
          <p:cNvPr id="10" name="Slika 9" descr="12657292_508619612646065_654825014852163119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923928" cy="2942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 descr="12697258_508619369312756_1741924180322868923_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221088"/>
            <a:ext cx="3203848" cy="240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28. 6. 2016. – IZLET NA BRIJUNE</a:t>
            </a:r>
            <a:endParaRPr lang="hr-HR" sz="2800" i="1" dirty="0"/>
          </a:p>
        </p:txBody>
      </p:sp>
      <p:pic>
        <p:nvPicPr>
          <p:cNvPr id="4" name="Slika 3" descr="C:\Users\Korisnik\Pictures\2016-06-20\10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471275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C:\Users\Korisnik\Pictures\2016-06-20\10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15265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C:\Users\Korisnik\Pictures\2016-06-20\10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6424" cy="216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C:\Users\Korisnik\Pictures\2016-06-20\105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30425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C:\Users\Korisnik\Pictures\2016-06-20\104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2333625" cy="131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C:\Users\Korisnik\Pictures\2016-06-20\105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581275" cy="145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22313" y="2348881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hr-HR" sz="3100" dirty="0" smtClean="0">
                <a:hlinkClick r:id="rId2"/>
              </a:rPr>
              <a:t>Beethoven-</a:t>
            </a:r>
            <a:r>
              <a:rPr lang="hr-HR" sz="3100" dirty="0" err="1" smtClean="0">
                <a:hlinkClick r:id="rId2"/>
              </a:rPr>
              <a:t>Fur</a:t>
            </a:r>
            <a:r>
              <a:rPr lang="hr-HR" sz="3100" dirty="0" smtClean="0">
                <a:hlinkClick r:id="rId2"/>
              </a:rPr>
              <a:t> Elise - </a:t>
            </a:r>
            <a:r>
              <a:rPr lang="hr-HR" sz="3100" dirty="0" err="1" smtClean="0">
                <a:hlinkClick r:id="rId2"/>
              </a:rPr>
              <a:t>YouTube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i="1" dirty="0" smtClean="0"/>
              <a:t>https://www.youtube.com/watch?v=k_UOuSklNL4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108011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Glazba: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27584" y="980728"/>
            <a:ext cx="74888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Uživajte </a:t>
            </a:r>
          </a:p>
          <a:p>
            <a:pPr algn="ctr"/>
            <a:r>
              <a:rPr lang="hr-HR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 </a:t>
            </a:r>
          </a:p>
          <a:p>
            <a:pPr algn="ctr"/>
            <a:r>
              <a:rPr lang="hr-HR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ljetnim </a:t>
            </a:r>
          </a:p>
          <a:p>
            <a:pPr algn="ctr"/>
            <a:r>
              <a:rPr lang="hr-HR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Praznicima !</a:t>
            </a:r>
          </a:p>
          <a:p>
            <a:pPr algn="ctr"/>
            <a:endParaRPr lang="hr-HR" sz="5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hr-HR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hr-HR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Učenici i učiteljice </a:t>
            </a:r>
            <a:r>
              <a:rPr lang="hr-HR" sz="2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pš</a:t>
            </a:r>
            <a:r>
              <a:rPr lang="hr-HR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hr-HR" sz="2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petrovija</a:t>
            </a:r>
            <a:endParaRPr lang="hr-HR" sz="2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654199_1055718764449206_1856106567165848620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08720"/>
            <a:ext cx="408045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12662452_1013750695352244_7539162001470379671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3960440" cy="3518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12662553_1055717264449356_2509220534404512407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4211960" cy="2527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12705280_1055719204449162_2077796575366414971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05064"/>
            <a:ext cx="408045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15. 2. 2016. – Bake - None u razredu</a:t>
            </a:r>
            <a:br>
              <a:rPr lang="hr-HR" sz="2800" i="1" dirty="0" smtClean="0"/>
            </a:br>
            <a:r>
              <a:rPr lang="hr-HR" sz="2800" i="1" dirty="0" smtClean="0"/>
              <a:t>(Malo čakavštine …)</a:t>
            </a:r>
            <a:endParaRPr lang="hr-HR" sz="2800" i="1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- </a:t>
            </a:r>
            <a:r>
              <a:rPr lang="hr-HR" dirty="0" err="1" smtClean="0"/>
              <a:t>ponedijak</a:t>
            </a:r>
            <a:r>
              <a:rPr lang="hr-HR" dirty="0" smtClean="0"/>
              <a:t>, … , </a:t>
            </a:r>
            <a:r>
              <a:rPr lang="hr-HR" dirty="0" err="1" smtClean="0"/>
              <a:t>nedija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- </a:t>
            </a:r>
            <a:r>
              <a:rPr lang="hr-HR" dirty="0" err="1" smtClean="0"/>
              <a:t>valiža</a:t>
            </a:r>
            <a:r>
              <a:rPr lang="hr-HR" dirty="0" smtClean="0"/>
              <a:t>, </a:t>
            </a:r>
            <a:r>
              <a:rPr lang="hr-HR" dirty="0" err="1" smtClean="0"/>
              <a:t>čentrin</a:t>
            </a:r>
            <a:r>
              <a:rPr lang="hr-HR" dirty="0" smtClean="0"/>
              <a:t>, postole, …</a:t>
            </a:r>
          </a:p>
          <a:p>
            <a:pPr>
              <a:buNone/>
            </a:pPr>
            <a:r>
              <a:rPr lang="hr-HR" dirty="0" smtClean="0"/>
              <a:t>  - maša, </a:t>
            </a:r>
            <a:r>
              <a:rPr lang="hr-HR" dirty="0" err="1" smtClean="0"/>
              <a:t>crikva</a:t>
            </a:r>
            <a:r>
              <a:rPr lang="hr-HR" dirty="0" smtClean="0"/>
              <a:t>, …</a:t>
            </a:r>
            <a:endParaRPr lang="hr-HR" dirty="0"/>
          </a:p>
        </p:txBody>
      </p:sp>
      <p:pic>
        <p:nvPicPr>
          <p:cNvPr id="5" name="Slika 4" descr="IMG_00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052736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IMG_00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17032"/>
            <a:ext cx="3840427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IMG_0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17032"/>
            <a:ext cx="3864429" cy="289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3" descr="IMG_0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612" y="188640"/>
            <a:ext cx="445140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00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24944"/>
            <a:ext cx="460851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zervirano mjesto sadržaja 18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                                                     - </a:t>
            </a:r>
            <a:r>
              <a:rPr lang="hr-HR" dirty="0" err="1" smtClean="0"/>
              <a:t>veštit</a:t>
            </a:r>
            <a:r>
              <a:rPr lang="hr-HR" dirty="0" smtClean="0"/>
              <a:t>, tovar, …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- </a:t>
            </a:r>
            <a:r>
              <a:rPr lang="hr-HR" dirty="0" err="1" smtClean="0"/>
              <a:t>trukinja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- </a:t>
            </a:r>
            <a:r>
              <a:rPr lang="hr-HR" dirty="0" err="1" smtClean="0"/>
              <a:t>otrok</a:t>
            </a: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 </a:t>
            </a:r>
            <a:r>
              <a:rPr lang="hr-HR" dirty="0" err="1" smtClean="0"/>
              <a:t>facol</a:t>
            </a:r>
            <a:r>
              <a:rPr lang="hr-HR" dirty="0" smtClean="0"/>
              <a:t>, </a:t>
            </a:r>
            <a:r>
              <a:rPr lang="hr-HR" dirty="0" err="1" smtClean="0"/>
              <a:t>pjat</a:t>
            </a:r>
            <a:r>
              <a:rPr lang="hr-HR" dirty="0" smtClean="0"/>
              <a:t>, </a:t>
            </a:r>
            <a:r>
              <a:rPr lang="hr-HR" dirty="0" err="1" smtClean="0"/>
              <a:t>šupreš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- </a:t>
            </a:r>
            <a:r>
              <a:rPr lang="hr-HR" dirty="0" err="1" smtClean="0"/>
              <a:t>čakule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- </a:t>
            </a:r>
            <a:r>
              <a:rPr lang="hr-HR" dirty="0" err="1" smtClean="0"/>
              <a:t>samanj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i="1" dirty="0" smtClean="0"/>
              <a:t>28. 2. 2016. – POSJETA ČLANOVA FOLKLORNOG DRUŠTVA </a:t>
            </a:r>
            <a:br>
              <a:rPr lang="hr-HR" sz="2800" i="1" dirty="0" smtClean="0"/>
            </a:br>
            <a:r>
              <a:rPr lang="hr-HR" sz="2800" i="1" dirty="0" smtClean="0"/>
              <a:t>UČIMO TRADICIONALNE ISTARSKE PLESOVE: </a:t>
            </a:r>
            <a:br>
              <a:rPr lang="hr-HR" sz="2800" i="1" dirty="0" smtClean="0"/>
            </a:br>
            <a:r>
              <a:rPr lang="hr-HR" sz="2800" i="1" dirty="0" smtClean="0"/>
              <a:t>BALUN I ŠETE PAŠI</a:t>
            </a:r>
            <a:endParaRPr lang="hr-HR" sz="2800" i="1" dirty="0"/>
          </a:p>
        </p:txBody>
      </p:sp>
      <p:pic>
        <p:nvPicPr>
          <p:cNvPr id="4" name="Rezervirano mjesto sadržaja 3" descr="IMG_00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2657269" cy="1992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00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45024"/>
            <a:ext cx="3923928" cy="2898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00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84784"/>
            <a:ext cx="5004048" cy="336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00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248472" cy="274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01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3984441" cy="2988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IMG_01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38990"/>
            <a:ext cx="4248472" cy="318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IMG_01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3960440" cy="297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 smtClean="0"/>
              <a:t>     29. 2. 2016. – POSJETA STAROM UMAŠKOM MLINU</a:t>
            </a:r>
            <a:endParaRPr lang="hr-HR" sz="2800" i="1" dirty="0"/>
          </a:p>
        </p:txBody>
      </p:sp>
      <p:pic>
        <p:nvPicPr>
          <p:cNvPr id="3" name="Slika 2" descr="IMG_01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2703414" cy="3098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01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63" y="1124744"/>
            <a:ext cx="2376265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01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4437112"/>
            <a:ext cx="297633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IMG_01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437112"/>
            <a:ext cx="297633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 descr="IMG_013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628800"/>
            <a:ext cx="2843808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1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528392" cy="2646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01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8640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01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2708920"/>
            <a:ext cx="4680520" cy="3970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227</Words>
  <Application>Microsoft Office PowerPoint</Application>
  <PresentationFormat>Prikaz na zaslonu (4:3)</PresentationFormat>
  <Paragraphs>35</Paragraphs>
  <Slides>22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tema</vt:lpstr>
      <vt:lpstr>OŠ Marije i Line, Umag PŠ Petrovija</vt:lpstr>
      <vt:lpstr>6. 2. 2016. – MAŠKARANA POVORKA PETROVIJA 2016. Tema: Škola, jučer, danas, sutra</vt:lpstr>
      <vt:lpstr>PowerPointova prezentacija</vt:lpstr>
      <vt:lpstr>15. 2. 2016. – Bake - None u razredu (Malo čakavštine …)</vt:lpstr>
      <vt:lpstr>PowerPointova prezentacija</vt:lpstr>
      <vt:lpstr>28. 2. 2016. – POSJETA ČLANOVA FOLKLORNOG DRUŠTVA  UČIMO TRADICIONALNE ISTARSKE PLESOVE:  BALUN I ŠETE PAŠI</vt:lpstr>
      <vt:lpstr>PowerPointova prezentacija</vt:lpstr>
      <vt:lpstr>     29. 2. 2016. – POSJETA STAROM UMAŠKOM MLINU</vt:lpstr>
      <vt:lpstr>PowerPointova prezentacija</vt:lpstr>
      <vt:lpstr>15. 3. 2016. – 19. 3. 2016. – ŠKOLA U PRIRODI  (4. razredi CŠ i PŠ) </vt:lpstr>
      <vt:lpstr>22. 4. 2016. – Terenska nastava: Kornarija (3. razredi)</vt:lpstr>
      <vt:lpstr>PowerPointova prezentacija</vt:lpstr>
      <vt:lpstr> 6. 5. 2016. – Nastup u Babićima, povodom Dana Grada (Postavljanje spomen ploče doktoru Škrinjaru)</vt:lpstr>
      <vt:lpstr>      23. 5. 2016. – OBILJEŽAVANJE DANA SVETOG PEREGRINA (PELEGRINA) RADIONICE U MUZEJU</vt:lpstr>
      <vt:lpstr>PowerPointova prezentacija</vt:lpstr>
      <vt:lpstr>PowerPointova prezentacija</vt:lpstr>
      <vt:lpstr>1. 6. 2016. – POSJETA PŠ BAŠANIJA I SVJETIONIKU U          SAVUDRIJI</vt:lpstr>
      <vt:lpstr>      8. 6. 2016. – JEDNODNEVNI IZLET UČENIKA 3. RAZREDA (BUTONIGA, PAZIN, LABIN)</vt:lpstr>
      <vt:lpstr>PowerPointova prezentacija</vt:lpstr>
      <vt:lpstr>28. 6. 2016. – IZLET NA BRIJUNE</vt:lpstr>
      <vt:lpstr>Beethoven-Fur Elise - YouTube https://www.youtube.com/watch?v=k_UOuSklNL4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Marije i Line, Umag PŠ Petrovija</dc:title>
  <dc:creator>Korisnik</dc:creator>
  <cp:lastModifiedBy>Adela Granić</cp:lastModifiedBy>
  <cp:revision>73</cp:revision>
  <dcterms:created xsi:type="dcterms:W3CDTF">2016-06-10T16:54:08Z</dcterms:created>
  <dcterms:modified xsi:type="dcterms:W3CDTF">2016-06-21T08:20:17Z</dcterms:modified>
</cp:coreProperties>
</file>