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3" r:id="rId6"/>
    <p:sldId id="270" r:id="rId7"/>
    <p:sldId id="284" r:id="rId8"/>
    <p:sldId id="285" r:id="rId9"/>
    <p:sldId id="286" r:id="rId10"/>
    <p:sldId id="262" r:id="rId11"/>
    <p:sldId id="25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4AF58-6011-484A-87D8-1A4C7ADBFFE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2CF438-5C22-4F92-A199-EB2061BCC3E2}">
      <dgm:prSet/>
      <dgm:spPr/>
      <dgm:t>
        <a:bodyPr/>
        <a:lstStyle/>
        <a:p>
          <a:r>
            <a:rPr lang="hr-HR" b="1" dirty="0" err="1"/>
            <a:t>Volksschule</a:t>
          </a:r>
          <a:r>
            <a:rPr lang="hr-HR" b="1" dirty="0"/>
            <a:t> </a:t>
          </a:r>
          <a:r>
            <a:rPr lang="hr-HR" b="1" dirty="0" err="1"/>
            <a:t>Triester</a:t>
          </a:r>
          <a:r>
            <a:rPr lang="hr-HR" b="1" dirty="0"/>
            <a:t>, Graz, </a:t>
          </a:r>
          <a:r>
            <a:rPr lang="hr-HR" b="1" dirty="0" err="1"/>
            <a:t>Austria</a:t>
          </a:r>
          <a:endParaRPr lang="hr-HR" b="1" dirty="0"/>
        </a:p>
        <a:p>
          <a:r>
            <a:rPr lang="hr-HR" b="1" dirty="0"/>
            <a:t>travanj, 2024.</a:t>
          </a:r>
          <a:endParaRPr lang="en-US" b="1" dirty="0" err="1"/>
        </a:p>
      </dgm:t>
    </dgm:pt>
    <dgm:pt modelId="{DA97704C-24F8-46A0-86CC-9DCFF00B6BDD}" type="parTrans" cxnId="{DD515924-8574-4028-82B3-986E2A815CF1}">
      <dgm:prSet/>
      <dgm:spPr/>
      <dgm:t>
        <a:bodyPr/>
        <a:lstStyle/>
        <a:p>
          <a:endParaRPr lang="en-US"/>
        </a:p>
      </dgm:t>
    </dgm:pt>
    <dgm:pt modelId="{19DFCD3F-7F39-40D5-8CCE-BBE6E3841F48}" type="sibTrans" cxnId="{DD515924-8574-4028-82B3-986E2A815CF1}">
      <dgm:prSet/>
      <dgm:spPr/>
      <dgm:t>
        <a:bodyPr/>
        <a:lstStyle/>
        <a:p>
          <a:endParaRPr lang="en-US"/>
        </a:p>
      </dgm:t>
    </dgm:pt>
    <dgm:pt modelId="{6B5CF08A-DFFC-490F-A180-93FC20F2CF8D}">
      <dgm:prSet/>
      <dgm:spPr/>
      <dgm:t>
        <a:bodyPr/>
        <a:lstStyle/>
        <a:p>
          <a:r>
            <a:rPr lang="hr-HR" b="1" dirty="0" err="1"/>
            <a:t>Newark</a:t>
          </a:r>
          <a:r>
            <a:rPr lang="hr-HR" b="1" dirty="0"/>
            <a:t> School, </a:t>
          </a:r>
          <a:r>
            <a:rPr lang="hr-HR" b="1" dirty="0" err="1"/>
            <a:t>Sliema</a:t>
          </a:r>
          <a:r>
            <a:rPr lang="hr-HR" b="1" dirty="0"/>
            <a:t>, Malta</a:t>
          </a:r>
        </a:p>
        <a:p>
          <a:r>
            <a:rPr lang="hr-HR" b="1" dirty="0"/>
            <a:t>26. 11. – 1. 12. 2023. </a:t>
          </a:r>
          <a:endParaRPr lang="en-US" b="1" dirty="0"/>
        </a:p>
      </dgm:t>
    </dgm:pt>
    <dgm:pt modelId="{BD235F27-883A-4CB3-85C5-0A0EC32F1739}" type="parTrans" cxnId="{1ECBA805-5F15-45FE-8B3A-AE07DC16BBE7}">
      <dgm:prSet/>
      <dgm:spPr/>
      <dgm:t>
        <a:bodyPr/>
        <a:lstStyle/>
        <a:p>
          <a:endParaRPr lang="en-US"/>
        </a:p>
      </dgm:t>
    </dgm:pt>
    <dgm:pt modelId="{102CAF17-B544-4DD3-9D0E-13A4A7C4F223}" type="sibTrans" cxnId="{1ECBA805-5F15-45FE-8B3A-AE07DC16BBE7}">
      <dgm:prSet/>
      <dgm:spPr/>
      <dgm:t>
        <a:bodyPr/>
        <a:lstStyle/>
        <a:p>
          <a:endParaRPr lang="en-US"/>
        </a:p>
      </dgm:t>
    </dgm:pt>
    <dgm:pt modelId="{A21C5F66-F89D-4AEE-A7C7-9BC626A918DB}">
      <dgm:prSet/>
      <dgm:spPr/>
      <dgm:t>
        <a:bodyPr/>
        <a:lstStyle/>
        <a:p>
          <a:pPr rtl="0"/>
          <a:r>
            <a:rPr lang="hr-HR" b="1" dirty="0">
              <a:latin typeface="+mn-lt"/>
            </a:rPr>
            <a:t>OU Dr. Vladimir </a:t>
          </a:r>
          <a:r>
            <a:rPr lang="hr-HR" b="1" dirty="0" err="1">
              <a:latin typeface="+mn-lt"/>
            </a:rPr>
            <a:t>Polezinoski</a:t>
          </a:r>
          <a:r>
            <a:rPr lang="hr-HR" b="1" dirty="0">
              <a:latin typeface="+mn-lt"/>
            </a:rPr>
            <a:t>, </a:t>
          </a:r>
          <a:r>
            <a:rPr lang="hr-HR" b="1" dirty="0" err="1">
              <a:latin typeface="+mn-lt"/>
            </a:rPr>
            <a:t>Kičevo</a:t>
          </a:r>
          <a:r>
            <a:rPr lang="hr-HR" b="1" dirty="0">
              <a:latin typeface="+mn-lt"/>
            </a:rPr>
            <a:t>,  </a:t>
          </a:r>
          <a:r>
            <a:rPr lang="hr-HR" b="1" dirty="0" err="1">
              <a:latin typeface="+mn-lt"/>
            </a:rPr>
            <a:t>Sj</a:t>
          </a:r>
          <a:r>
            <a:rPr lang="hr-HR" b="1" dirty="0">
              <a:latin typeface="+mn-lt"/>
            </a:rPr>
            <a:t>. Makedonija, </a:t>
          </a:r>
        </a:p>
        <a:p>
          <a:pPr rtl="0"/>
          <a:r>
            <a:rPr lang="hr-HR" b="1" dirty="0">
              <a:latin typeface="+mn-lt"/>
            </a:rPr>
            <a:t>4. </a:t>
          </a:r>
          <a:r>
            <a:rPr lang="hr-HR" b="1" dirty="0"/>
            <a:t>–</a:t>
          </a:r>
          <a:r>
            <a:rPr lang="hr-HR" b="1" dirty="0">
              <a:latin typeface="+mn-lt"/>
            </a:rPr>
            <a:t> 11. 11. 2023.</a:t>
          </a:r>
          <a:endParaRPr lang="en-US" b="1" dirty="0">
            <a:latin typeface="+mn-lt"/>
          </a:endParaRPr>
        </a:p>
      </dgm:t>
    </dgm:pt>
    <dgm:pt modelId="{388597FD-A791-4A07-9E7A-F1582A71057A}" type="parTrans" cxnId="{1CC3D76C-4BDF-4B88-A856-FACE83ABB39F}">
      <dgm:prSet/>
      <dgm:spPr/>
      <dgm:t>
        <a:bodyPr/>
        <a:lstStyle/>
        <a:p>
          <a:endParaRPr lang="en-US"/>
        </a:p>
      </dgm:t>
    </dgm:pt>
    <dgm:pt modelId="{7C5959EF-C6E2-4EC2-A534-69FFA16E6FD9}" type="sibTrans" cxnId="{1CC3D76C-4BDF-4B88-A856-FACE83ABB39F}">
      <dgm:prSet/>
      <dgm:spPr/>
      <dgm:t>
        <a:bodyPr/>
        <a:lstStyle/>
        <a:p>
          <a:endParaRPr lang="en-US"/>
        </a:p>
      </dgm:t>
    </dgm:pt>
    <dgm:pt modelId="{F7A566CC-DD47-438A-AED5-D011DD6D0C4C}">
      <dgm:prSet/>
      <dgm:spPr/>
      <dgm:t>
        <a:bodyPr/>
        <a:lstStyle/>
        <a:p>
          <a:r>
            <a:rPr lang="hr-HR" b="1" dirty="0" err="1"/>
            <a:t>Teacher</a:t>
          </a:r>
          <a:r>
            <a:rPr lang="hr-HR" b="1" dirty="0"/>
            <a:t> </a:t>
          </a:r>
          <a:r>
            <a:rPr lang="hr-HR" b="1" dirty="0" err="1"/>
            <a:t>Academy</a:t>
          </a:r>
          <a:r>
            <a:rPr lang="hr-HR" b="1" dirty="0"/>
            <a:t> Ireland </a:t>
          </a:r>
          <a:r>
            <a:rPr lang="hr-HR" b="1" dirty="0" err="1"/>
            <a:t>Limited</a:t>
          </a:r>
          <a:r>
            <a:rPr lang="hr-HR" b="1" dirty="0"/>
            <a:t>, Dublin, Irska </a:t>
          </a:r>
        </a:p>
        <a:p>
          <a:r>
            <a:rPr lang="hr-HR" b="1" dirty="0"/>
            <a:t>4. – 10. 3. 2024.</a:t>
          </a:r>
          <a:endParaRPr lang="en-US" b="1" dirty="0"/>
        </a:p>
      </dgm:t>
    </dgm:pt>
    <dgm:pt modelId="{6496D273-E063-4D91-9BA1-EE3626E0FDED}" type="parTrans" cxnId="{0531F8BC-3BB5-442B-A751-B5BF686D7D99}">
      <dgm:prSet/>
      <dgm:spPr/>
      <dgm:t>
        <a:bodyPr/>
        <a:lstStyle/>
        <a:p>
          <a:endParaRPr lang="en-US"/>
        </a:p>
      </dgm:t>
    </dgm:pt>
    <dgm:pt modelId="{091D196D-A94D-4BB3-864C-DA5E7617F1AF}" type="sibTrans" cxnId="{0531F8BC-3BB5-442B-A751-B5BF686D7D99}">
      <dgm:prSet/>
      <dgm:spPr/>
      <dgm:t>
        <a:bodyPr/>
        <a:lstStyle/>
        <a:p>
          <a:endParaRPr lang="en-US"/>
        </a:p>
      </dgm:t>
    </dgm:pt>
    <dgm:pt modelId="{F58D0D44-89A2-4F8A-86DC-EF213AD80D11}">
      <dgm:prSet/>
      <dgm:spPr/>
      <dgm:t>
        <a:bodyPr/>
        <a:lstStyle/>
        <a:p>
          <a:r>
            <a:rPr lang="hr-HR" b="1" dirty="0"/>
            <a:t>Erasmus </a:t>
          </a:r>
          <a:r>
            <a:rPr lang="hr-HR" b="1" dirty="0" err="1"/>
            <a:t>Learning</a:t>
          </a:r>
          <a:r>
            <a:rPr lang="hr-HR" b="1" dirty="0"/>
            <a:t> </a:t>
          </a:r>
          <a:r>
            <a:rPr lang="hr-HR" b="1" dirty="0" err="1"/>
            <a:t>Academy</a:t>
          </a:r>
          <a:r>
            <a:rPr lang="hr-HR" b="1" dirty="0"/>
            <a:t>, </a:t>
          </a:r>
        </a:p>
        <a:p>
          <a:r>
            <a:rPr lang="hr-HR" b="1" dirty="0"/>
            <a:t>Santa Cruz, </a:t>
          </a:r>
          <a:r>
            <a:rPr lang="hr-HR" b="1" dirty="0" err="1"/>
            <a:t>Tenerifa</a:t>
          </a:r>
          <a:r>
            <a:rPr lang="hr-HR" b="1" dirty="0"/>
            <a:t> </a:t>
          </a:r>
        </a:p>
        <a:p>
          <a:r>
            <a:rPr lang="hr-HR" b="1" dirty="0"/>
            <a:t>10. – 16. 3. 2024</a:t>
          </a:r>
          <a:r>
            <a:rPr lang="hr-HR" dirty="0"/>
            <a:t>.</a:t>
          </a:r>
          <a:endParaRPr lang="en-US" dirty="0"/>
        </a:p>
      </dgm:t>
    </dgm:pt>
    <dgm:pt modelId="{46F7691E-FE32-45A6-9F67-DFF281CA180A}" type="parTrans" cxnId="{FE96565C-BC2D-491F-9B9A-B896CB7B178B}">
      <dgm:prSet/>
      <dgm:spPr/>
      <dgm:t>
        <a:bodyPr/>
        <a:lstStyle/>
        <a:p>
          <a:endParaRPr lang="en-US"/>
        </a:p>
      </dgm:t>
    </dgm:pt>
    <dgm:pt modelId="{DC75E118-0700-41DD-BD60-C8F9FE51E5FE}" type="sibTrans" cxnId="{FE96565C-BC2D-491F-9B9A-B896CB7B178B}">
      <dgm:prSet/>
      <dgm:spPr/>
      <dgm:t>
        <a:bodyPr/>
        <a:lstStyle/>
        <a:p>
          <a:endParaRPr lang="en-US"/>
        </a:p>
      </dgm:t>
    </dgm:pt>
    <dgm:pt modelId="{466EF8EB-F290-4456-BA7A-C20465510DE2}">
      <dgm:prSet/>
      <dgm:spPr/>
      <dgm:t>
        <a:bodyPr/>
        <a:lstStyle/>
        <a:p>
          <a:r>
            <a:rPr lang="hr-HR" b="1" dirty="0"/>
            <a:t>New </a:t>
          </a:r>
          <a:r>
            <a:rPr lang="hr-HR" b="1" dirty="0" err="1"/>
            <a:t>Horizons</a:t>
          </a:r>
          <a:r>
            <a:rPr lang="hr-HR" b="1" dirty="0"/>
            <a:t> Mosta, Malta </a:t>
          </a:r>
        </a:p>
        <a:p>
          <a:r>
            <a:rPr lang="hr-HR" b="1" dirty="0"/>
            <a:t>svibanj, 2024.</a:t>
          </a:r>
          <a:endParaRPr lang="en-US" b="1" dirty="0"/>
        </a:p>
      </dgm:t>
    </dgm:pt>
    <dgm:pt modelId="{FC67AA0D-165E-420D-922C-B187DB3CC799}" type="parTrans" cxnId="{50715659-1704-4AE3-B143-7BC82960A98E}">
      <dgm:prSet/>
      <dgm:spPr/>
      <dgm:t>
        <a:bodyPr/>
        <a:lstStyle/>
        <a:p>
          <a:endParaRPr lang="en-US"/>
        </a:p>
      </dgm:t>
    </dgm:pt>
    <dgm:pt modelId="{BC40EA56-A46C-4A72-9087-F8BFAAC29069}" type="sibTrans" cxnId="{50715659-1704-4AE3-B143-7BC82960A98E}">
      <dgm:prSet/>
      <dgm:spPr/>
      <dgm:t>
        <a:bodyPr/>
        <a:lstStyle/>
        <a:p>
          <a:endParaRPr lang="en-US"/>
        </a:p>
      </dgm:t>
    </dgm:pt>
    <dgm:pt modelId="{CC382D30-2FB1-43F2-81B8-4BC473763752}">
      <dgm:prSet/>
      <dgm:spPr/>
      <dgm:t>
        <a:bodyPr/>
        <a:lstStyle/>
        <a:p>
          <a:r>
            <a:rPr lang="hr-HR" b="1" dirty="0"/>
            <a:t>EUROPASS SRL, Firenca, Italija</a:t>
          </a:r>
        </a:p>
        <a:p>
          <a:r>
            <a:rPr lang="hr-HR" b="1" dirty="0"/>
            <a:t>???</a:t>
          </a:r>
          <a:endParaRPr lang="en-US" b="1" dirty="0"/>
        </a:p>
      </dgm:t>
    </dgm:pt>
    <dgm:pt modelId="{8FAC51D9-E6C8-4A88-814D-C9F5C7DD0DF5}" type="parTrans" cxnId="{6AB4C038-A64A-4592-ADAA-77CF0CD0F9D6}">
      <dgm:prSet/>
      <dgm:spPr/>
      <dgm:t>
        <a:bodyPr/>
        <a:lstStyle/>
        <a:p>
          <a:endParaRPr lang="en-US"/>
        </a:p>
      </dgm:t>
    </dgm:pt>
    <dgm:pt modelId="{B8DF492E-1DE4-438A-AEAD-CBFCE1D04961}" type="sibTrans" cxnId="{6AB4C038-A64A-4592-ADAA-77CF0CD0F9D6}">
      <dgm:prSet/>
      <dgm:spPr/>
      <dgm:t>
        <a:bodyPr/>
        <a:lstStyle/>
        <a:p>
          <a:endParaRPr lang="en-US"/>
        </a:p>
      </dgm:t>
    </dgm:pt>
    <dgm:pt modelId="{2AE5A8F6-B112-4AFC-B6F9-BBAEDD2B7793}" type="pres">
      <dgm:prSet presAssocID="{B404AF58-6011-484A-87D8-1A4C7ADBFFE6}" presName="diagram" presStyleCnt="0">
        <dgm:presLayoutVars>
          <dgm:dir/>
          <dgm:resizeHandles val="exact"/>
        </dgm:presLayoutVars>
      </dgm:prSet>
      <dgm:spPr/>
    </dgm:pt>
    <dgm:pt modelId="{2CC0DFE9-40B5-45D2-A7A0-D7D30A696EF1}" type="pres">
      <dgm:prSet presAssocID="{5C2CF438-5C22-4F92-A199-EB2061BCC3E2}" presName="node" presStyleLbl="node1" presStyleIdx="0" presStyleCnt="7">
        <dgm:presLayoutVars>
          <dgm:bulletEnabled val="1"/>
        </dgm:presLayoutVars>
      </dgm:prSet>
      <dgm:spPr/>
    </dgm:pt>
    <dgm:pt modelId="{88D494C0-DF82-421B-BCC6-A8166A4D402E}" type="pres">
      <dgm:prSet presAssocID="{19DFCD3F-7F39-40D5-8CCE-BBE6E3841F48}" presName="sibTrans" presStyleCnt="0"/>
      <dgm:spPr/>
    </dgm:pt>
    <dgm:pt modelId="{84AE2236-4179-4ED0-ABFB-C0F2F0336B38}" type="pres">
      <dgm:prSet presAssocID="{6B5CF08A-DFFC-490F-A180-93FC20F2CF8D}" presName="node" presStyleLbl="node1" presStyleIdx="1" presStyleCnt="7">
        <dgm:presLayoutVars>
          <dgm:bulletEnabled val="1"/>
        </dgm:presLayoutVars>
      </dgm:prSet>
      <dgm:spPr/>
    </dgm:pt>
    <dgm:pt modelId="{73132474-3710-474F-AAED-B9B4969129B3}" type="pres">
      <dgm:prSet presAssocID="{102CAF17-B544-4DD3-9D0E-13A4A7C4F223}" presName="sibTrans" presStyleCnt="0"/>
      <dgm:spPr/>
    </dgm:pt>
    <dgm:pt modelId="{A305F571-E54A-45AA-87DD-DBB2932B2CC9}" type="pres">
      <dgm:prSet presAssocID="{A21C5F66-F89D-4AEE-A7C7-9BC626A918DB}" presName="node" presStyleLbl="node1" presStyleIdx="2" presStyleCnt="7">
        <dgm:presLayoutVars>
          <dgm:bulletEnabled val="1"/>
        </dgm:presLayoutVars>
      </dgm:prSet>
      <dgm:spPr/>
    </dgm:pt>
    <dgm:pt modelId="{22722ECF-6C13-40EB-83C2-B1CC63B806AD}" type="pres">
      <dgm:prSet presAssocID="{7C5959EF-C6E2-4EC2-A534-69FFA16E6FD9}" presName="sibTrans" presStyleCnt="0"/>
      <dgm:spPr/>
    </dgm:pt>
    <dgm:pt modelId="{EF5D8BBB-311A-4BA0-9F77-007D29B28B44}" type="pres">
      <dgm:prSet presAssocID="{F7A566CC-DD47-438A-AED5-D011DD6D0C4C}" presName="node" presStyleLbl="node1" presStyleIdx="3" presStyleCnt="7">
        <dgm:presLayoutVars>
          <dgm:bulletEnabled val="1"/>
        </dgm:presLayoutVars>
      </dgm:prSet>
      <dgm:spPr/>
    </dgm:pt>
    <dgm:pt modelId="{44475F9D-1859-46BC-AD6A-89397FBFB6EF}" type="pres">
      <dgm:prSet presAssocID="{091D196D-A94D-4BB3-864C-DA5E7617F1AF}" presName="sibTrans" presStyleCnt="0"/>
      <dgm:spPr/>
    </dgm:pt>
    <dgm:pt modelId="{38D4C9DA-45B5-4240-999D-3BB5AC67B333}" type="pres">
      <dgm:prSet presAssocID="{F58D0D44-89A2-4F8A-86DC-EF213AD80D11}" presName="node" presStyleLbl="node1" presStyleIdx="4" presStyleCnt="7">
        <dgm:presLayoutVars>
          <dgm:bulletEnabled val="1"/>
        </dgm:presLayoutVars>
      </dgm:prSet>
      <dgm:spPr/>
    </dgm:pt>
    <dgm:pt modelId="{A1052190-6B9E-446E-916A-E327BCD60BEF}" type="pres">
      <dgm:prSet presAssocID="{DC75E118-0700-41DD-BD60-C8F9FE51E5FE}" presName="sibTrans" presStyleCnt="0"/>
      <dgm:spPr/>
    </dgm:pt>
    <dgm:pt modelId="{DAFC73C3-E549-4944-A45B-32508A49359A}" type="pres">
      <dgm:prSet presAssocID="{466EF8EB-F290-4456-BA7A-C20465510DE2}" presName="node" presStyleLbl="node1" presStyleIdx="5" presStyleCnt="7">
        <dgm:presLayoutVars>
          <dgm:bulletEnabled val="1"/>
        </dgm:presLayoutVars>
      </dgm:prSet>
      <dgm:spPr/>
    </dgm:pt>
    <dgm:pt modelId="{D6440DF3-9D4B-4FD0-B8D3-3C9353107457}" type="pres">
      <dgm:prSet presAssocID="{BC40EA56-A46C-4A72-9087-F8BFAAC29069}" presName="sibTrans" presStyleCnt="0"/>
      <dgm:spPr/>
    </dgm:pt>
    <dgm:pt modelId="{5F850D75-0332-412E-9C6C-ADC1A40DF8B9}" type="pres">
      <dgm:prSet presAssocID="{CC382D30-2FB1-43F2-81B8-4BC473763752}" presName="node" presStyleLbl="node1" presStyleIdx="6" presStyleCnt="7">
        <dgm:presLayoutVars>
          <dgm:bulletEnabled val="1"/>
        </dgm:presLayoutVars>
      </dgm:prSet>
      <dgm:spPr/>
    </dgm:pt>
  </dgm:ptLst>
  <dgm:cxnLst>
    <dgm:cxn modelId="{1ECBA805-5F15-45FE-8B3A-AE07DC16BBE7}" srcId="{B404AF58-6011-484A-87D8-1A4C7ADBFFE6}" destId="{6B5CF08A-DFFC-490F-A180-93FC20F2CF8D}" srcOrd="1" destOrd="0" parTransId="{BD235F27-883A-4CB3-85C5-0A0EC32F1739}" sibTransId="{102CAF17-B544-4DD3-9D0E-13A4A7C4F223}"/>
    <dgm:cxn modelId="{87BDA30C-E043-4DE6-A46A-1D35E24CF12B}" type="presOf" srcId="{A21C5F66-F89D-4AEE-A7C7-9BC626A918DB}" destId="{A305F571-E54A-45AA-87DD-DBB2932B2CC9}" srcOrd="0" destOrd="0" presId="urn:microsoft.com/office/officeart/2005/8/layout/default"/>
    <dgm:cxn modelId="{DD515924-8574-4028-82B3-986E2A815CF1}" srcId="{B404AF58-6011-484A-87D8-1A4C7ADBFFE6}" destId="{5C2CF438-5C22-4F92-A199-EB2061BCC3E2}" srcOrd="0" destOrd="0" parTransId="{DA97704C-24F8-46A0-86CC-9DCFF00B6BDD}" sibTransId="{19DFCD3F-7F39-40D5-8CCE-BBE6E3841F48}"/>
    <dgm:cxn modelId="{6AB4C038-A64A-4592-ADAA-77CF0CD0F9D6}" srcId="{B404AF58-6011-484A-87D8-1A4C7ADBFFE6}" destId="{CC382D30-2FB1-43F2-81B8-4BC473763752}" srcOrd="6" destOrd="0" parTransId="{8FAC51D9-E6C8-4A88-814D-C9F5C7DD0DF5}" sibTransId="{B8DF492E-1DE4-438A-AEAD-CBFCE1D04961}"/>
    <dgm:cxn modelId="{FE96565C-BC2D-491F-9B9A-B896CB7B178B}" srcId="{B404AF58-6011-484A-87D8-1A4C7ADBFFE6}" destId="{F58D0D44-89A2-4F8A-86DC-EF213AD80D11}" srcOrd="4" destOrd="0" parTransId="{46F7691E-FE32-45A6-9F67-DFF281CA180A}" sibTransId="{DC75E118-0700-41DD-BD60-C8F9FE51E5FE}"/>
    <dgm:cxn modelId="{1CC3D76C-4BDF-4B88-A856-FACE83ABB39F}" srcId="{B404AF58-6011-484A-87D8-1A4C7ADBFFE6}" destId="{A21C5F66-F89D-4AEE-A7C7-9BC626A918DB}" srcOrd="2" destOrd="0" parTransId="{388597FD-A791-4A07-9E7A-F1582A71057A}" sibTransId="{7C5959EF-C6E2-4EC2-A534-69FFA16E6FD9}"/>
    <dgm:cxn modelId="{50715659-1704-4AE3-B143-7BC82960A98E}" srcId="{B404AF58-6011-484A-87D8-1A4C7ADBFFE6}" destId="{466EF8EB-F290-4456-BA7A-C20465510DE2}" srcOrd="5" destOrd="0" parTransId="{FC67AA0D-165E-420D-922C-B187DB3CC799}" sibTransId="{BC40EA56-A46C-4A72-9087-F8BFAAC29069}"/>
    <dgm:cxn modelId="{43D0C584-A130-4B00-8068-F165F4D1B7E6}" type="presOf" srcId="{CC382D30-2FB1-43F2-81B8-4BC473763752}" destId="{5F850D75-0332-412E-9C6C-ADC1A40DF8B9}" srcOrd="0" destOrd="0" presId="urn:microsoft.com/office/officeart/2005/8/layout/default"/>
    <dgm:cxn modelId="{D7EE5B94-8957-4865-885E-CB03E7B735D9}" type="presOf" srcId="{F58D0D44-89A2-4F8A-86DC-EF213AD80D11}" destId="{38D4C9DA-45B5-4240-999D-3BB5AC67B333}" srcOrd="0" destOrd="0" presId="urn:microsoft.com/office/officeart/2005/8/layout/default"/>
    <dgm:cxn modelId="{FD64A399-DE23-4830-AFD8-8370E1EDFA9E}" type="presOf" srcId="{B404AF58-6011-484A-87D8-1A4C7ADBFFE6}" destId="{2AE5A8F6-B112-4AFC-B6F9-BBAEDD2B7793}" srcOrd="0" destOrd="0" presId="urn:microsoft.com/office/officeart/2005/8/layout/default"/>
    <dgm:cxn modelId="{92BF2AB1-1C6A-42A4-83C1-54E12EA70198}" type="presOf" srcId="{466EF8EB-F290-4456-BA7A-C20465510DE2}" destId="{DAFC73C3-E549-4944-A45B-32508A49359A}" srcOrd="0" destOrd="0" presId="urn:microsoft.com/office/officeart/2005/8/layout/default"/>
    <dgm:cxn modelId="{0531F8BC-3BB5-442B-A751-B5BF686D7D99}" srcId="{B404AF58-6011-484A-87D8-1A4C7ADBFFE6}" destId="{F7A566CC-DD47-438A-AED5-D011DD6D0C4C}" srcOrd="3" destOrd="0" parTransId="{6496D273-E063-4D91-9BA1-EE3626E0FDED}" sibTransId="{091D196D-A94D-4BB3-864C-DA5E7617F1AF}"/>
    <dgm:cxn modelId="{E0176BCD-19E3-45B1-AA37-F19FBE2C246A}" type="presOf" srcId="{6B5CF08A-DFFC-490F-A180-93FC20F2CF8D}" destId="{84AE2236-4179-4ED0-ABFB-C0F2F0336B38}" srcOrd="0" destOrd="0" presId="urn:microsoft.com/office/officeart/2005/8/layout/default"/>
    <dgm:cxn modelId="{594B40E7-E5AB-459E-9123-CFB46DEF5868}" type="presOf" srcId="{F7A566CC-DD47-438A-AED5-D011DD6D0C4C}" destId="{EF5D8BBB-311A-4BA0-9F77-007D29B28B44}" srcOrd="0" destOrd="0" presId="urn:microsoft.com/office/officeart/2005/8/layout/default"/>
    <dgm:cxn modelId="{E91A47FE-EB02-44A2-837B-108AB4A63427}" type="presOf" srcId="{5C2CF438-5C22-4F92-A199-EB2061BCC3E2}" destId="{2CC0DFE9-40B5-45D2-A7A0-D7D30A696EF1}" srcOrd="0" destOrd="0" presId="urn:microsoft.com/office/officeart/2005/8/layout/default"/>
    <dgm:cxn modelId="{F3FE9E96-B20B-4807-8210-5744A180A095}" type="presParOf" srcId="{2AE5A8F6-B112-4AFC-B6F9-BBAEDD2B7793}" destId="{2CC0DFE9-40B5-45D2-A7A0-D7D30A696EF1}" srcOrd="0" destOrd="0" presId="urn:microsoft.com/office/officeart/2005/8/layout/default"/>
    <dgm:cxn modelId="{27203E46-0946-4F6E-8ED0-231A16654D6E}" type="presParOf" srcId="{2AE5A8F6-B112-4AFC-B6F9-BBAEDD2B7793}" destId="{88D494C0-DF82-421B-BCC6-A8166A4D402E}" srcOrd="1" destOrd="0" presId="urn:microsoft.com/office/officeart/2005/8/layout/default"/>
    <dgm:cxn modelId="{C854CD82-64D1-49FD-B5E9-D35C9F06FE27}" type="presParOf" srcId="{2AE5A8F6-B112-4AFC-B6F9-BBAEDD2B7793}" destId="{84AE2236-4179-4ED0-ABFB-C0F2F0336B38}" srcOrd="2" destOrd="0" presId="urn:microsoft.com/office/officeart/2005/8/layout/default"/>
    <dgm:cxn modelId="{A9C16D31-FDF6-4E33-B409-3C70BC7AF458}" type="presParOf" srcId="{2AE5A8F6-B112-4AFC-B6F9-BBAEDD2B7793}" destId="{73132474-3710-474F-AAED-B9B4969129B3}" srcOrd="3" destOrd="0" presId="urn:microsoft.com/office/officeart/2005/8/layout/default"/>
    <dgm:cxn modelId="{4574A854-8F53-4E89-B862-41CF7F97DFA1}" type="presParOf" srcId="{2AE5A8F6-B112-4AFC-B6F9-BBAEDD2B7793}" destId="{A305F571-E54A-45AA-87DD-DBB2932B2CC9}" srcOrd="4" destOrd="0" presId="urn:microsoft.com/office/officeart/2005/8/layout/default"/>
    <dgm:cxn modelId="{E56FEBA8-9B2B-4E21-88B0-FD7EA808C81C}" type="presParOf" srcId="{2AE5A8F6-B112-4AFC-B6F9-BBAEDD2B7793}" destId="{22722ECF-6C13-40EB-83C2-B1CC63B806AD}" srcOrd="5" destOrd="0" presId="urn:microsoft.com/office/officeart/2005/8/layout/default"/>
    <dgm:cxn modelId="{29F016A3-9FAE-4563-96D8-35D529F08317}" type="presParOf" srcId="{2AE5A8F6-B112-4AFC-B6F9-BBAEDD2B7793}" destId="{EF5D8BBB-311A-4BA0-9F77-007D29B28B44}" srcOrd="6" destOrd="0" presId="urn:microsoft.com/office/officeart/2005/8/layout/default"/>
    <dgm:cxn modelId="{335F667B-0DE0-4013-B460-1C1BC7558968}" type="presParOf" srcId="{2AE5A8F6-B112-4AFC-B6F9-BBAEDD2B7793}" destId="{44475F9D-1859-46BC-AD6A-89397FBFB6EF}" srcOrd="7" destOrd="0" presId="urn:microsoft.com/office/officeart/2005/8/layout/default"/>
    <dgm:cxn modelId="{308B1CAA-A410-4EEB-A040-2F7E348F5D55}" type="presParOf" srcId="{2AE5A8F6-B112-4AFC-B6F9-BBAEDD2B7793}" destId="{38D4C9DA-45B5-4240-999D-3BB5AC67B333}" srcOrd="8" destOrd="0" presId="urn:microsoft.com/office/officeart/2005/8/layout/default"/>
    <dgm:cxn modelId="{2C1BB314-39C5-49E2-A342-08559C9BD0FB}" type="presParOf" srcId="{2AE5A8F6-B112-4AFC-B6F9-BBAEDD2B7793}" destId="{A1052190-6B9E-446E-916A-E327BCD60BEF}" srcOrd="9" destOrd="0" presId="urn:microsoft.com/office/officeart/2005/8/layout/default"/>
    <dgm:cxn modelId="{6E3E8D06-BDB4-4C5A-A050-3C3404AEC703}" type="presParOf" srcId="{2AE5A8F6-B112-4AFC-B6F9-BBAEDD2B7793}" destId="{DAFC73C3-E549-4944-A45B-32508A49359A}" srcOrd="10" destOrd="0" presId="urn:microsoft.com/office/officeart/2005/8/layout/default"/>
    <dgm:cxn modelId="{39E6CF90-11F4-416B-A806-247C02F1FDE8}" type="presParOf" srcId="{2AE5A8F6-B112-4AFC-B6F9-BBAEDD2B7793}" destId="{D6440DF3-9D4B-4FD0-B8D3-3C9353107457}" srcOrd="11" destOrd="0" presId="urn:microsoft.com/office/officeart/2005/8/layout/default"/>
    <dgm:cxn modelId="{344BC7EF-029F-4F11-861C-F298D17B693B}" type="presParOf" srcId="{2AE5A8F6-B112-4AFC-B6F9-BBAEDD2B7793}" destId="{5F850D75-0332-412E-9C6C-ADC1A40DF8B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39332-4B8A-4AB0-A2DD-AEE254E5C1ED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E8378CD-1AC2-4B0C-9E3C-9139BAF0B771}">
      <dgm:prSet/>
      <dgm:spPr/>
      <dgm:t>
        <a:bodyPr/>
        <a:lstStyle/>
        <a:p>
          <a:r>
            <a:rPr lang="pl-PL" b="0" i="0" dirty="0"/>
            <a:t>Jedna od šest privatnih škola na Malti, trenutno je pohađa 211 učenika 48 nacionalnosti u dobi od 5 do 16 godina</a:t>
          </a:r>
          <a:endParaRPr lang="hr-HR" b="0" i="0" dirty="0"/>
        </a:p>
      </dgm:t>
    </dgm:pt>
    <dgm:pt modelId="{3F90DA44-8F4B-44A8-931E-58C202BAABD2}" type="parTrans" cxnId="{E9223209-F4DD-4A2A-9FB1-CE05946F8032}">
      <dgm:prSet/>
      <dgm:spPr/>
      <dgm:t>
        <a:bodyPr/>
        <a:lstStyle/>
        <a:p>
          <a:endParaRPr lang="hr-HR"/>
        </a:p>
      </dgm:t>
    </dgm:pt>
    <dgm:pt modelId="{6E2CEBCF-BC25-478D-9451-2F3664970A68}" type="sibTrans" cxnId="{E9223209-F4DD-4A2A-9FB1-CE05946F8032}">
      <dgm:prSet/>
      <dgm:spPr/>
      <dgm:t>
        <a:bodyPr/>
        <a:lstStyle/>
        <a:p>
          <a:endParaRPr lang="hr-HR"/>
        </a:p>
      </dgm:t>
    </dgm:pt>
    <dgm:pt modelId="{F7382547-2D67-407A-8B0E-EBD72F65CAF8}">
      <dgm:prSet/>
      <dgm:spPr/>
      <dgm:t>
        <a:bodyPr/>
        <a:lstStyle/>
        <a:p>
          <a:r>
            <a:rPr lang="hr-HR" b="0" i="0" dirty="0"/>
            <a:t>Godišnja članarina iznosi 3.600,00 eura, a izvannastavne aktivnosti, terenska nastava, udžbenici i školske uniforme se dodatno plaćaju</a:t>
          </a:r>
          <a:endParaRPr lang="hr-HR" dirty="0"/>
        </a:p>
      </dgm:t>
    </dgm:pt>
    <dgm:pt modelId="{86212A10-3A9A-4185-837A-026DC1AB141A}" type="parTrans" cxnId="{21328729-3114-43B2-99D2-A5F3D5CF3928}">
      <dgm:prSet/>
      <dgm:spPr/>
      <dgm:t>
        <a:bodyPr/>
        <a:lstStyle/>
        <a:p>
          <a:endParaRPr lang="hr-HR"/>
        </a:p>
      </dgm:t>
    </dgm:pt>
    <dgm:pt modelId="{DE9E201E-AD63-4837-8CAF-A30FDAE74F56}" type="sibTrans" cxnId="{21328729-3114-43B2-99D2-A5F3D5CF3928}">
      <dgm:prSet/>
      <dgm:spPr/>
      <dgm:t>
        <a:bodyPr/>
        <a:lstStyle/>
        <a:p>
          <a:endParaRPr lang="hr-HR"/>
        </a:p>
      </dgm:t>
    </dgm:pt>
    <dgm:pt modelId="{AB0A4382-5CCC-49AA-8E3B-45BE1DD66D58}">
      <dgm:prSet/>
      <dgm:spPr/>
      <dgm:t>
        <a:bodyPr/>
        <a:lstStyle/>
        <a:p>
          <a:r>
            <a:rPr lang="pl-PL" dirty="0"/>
            <a:t>RN obuhvaća 1. do 6. razred, a predmetna 7. do 12. razred </a:t>
          </a:r>
          <a:endParaRPr lang="hr-HR" dirty="0"/>
        </a:p>
      </dgm:t>
    </dgm:pt>
    <dgm:pt modelId="{1C7DEF35-ACDC-4ACE-BA22-0C0E2D2AC9CD}" type="parTrans" cxnId="{038C2AA8-822E-46EE-8090-A2B5BE3A5784}">
      <dgm:prSet/>
      <dgm:spPr/>
      <dgm:t>
        <a:bodyPr/>
        <a:lstStyle/>
        <a:p>
          <a:endParaRPr lang="hr-HR"/>
        </a:p>
      </dgm:t>
    </dgm:pt>
    <dgm:pt modelId="{2F9E51A9-EF00-47D0-83A2-2A80D6131605}" type="sibTrans" cxnId="{038C2AA8-822E-46EE-8090-A2B5BE3A5784}">
      <dgm:prSet/>
      <dgm:spPr/>
      <dgm:t>
        <a:bodyPr/>
        <a:lstStyle/>
        <a:p>
          <a:endParaRPr lang="hr-HR"/>
        </a:p>
      </dgm:t>
    </dgm:pt>
    <dgm:pt modelId="{34F74046-8C67-4195-AE99-948A254C7AE1}">
      <dgm:prSet/>
      <dgm:spPr/>
      <dgm:t>
        <a:bodyPr/>
        <a:lstStyle/>
        <a:p>
          <a:r>
            <a:rPr lang="hr-HR" dirty="0"/>
            <a:t>Učitelji  većinom stranci </a:t>
          </a:r>
        </a:p>
      </dgm:t>
    </dgm:pt>
    <dgm:pt modelId="{14B54FAE-25BC-44CA-99FB-A4BF7A30C38F}" type="sibTrans" cxnId="{3EA51574-BB11-4740-AA6E-D8F014E949F6}">
      <dgm:prSet/>
      <dgm:spPr/>
      <dgm:t>
        <a:bodyPr/>
        <a:lstStyle/>
        <a:p>
          <a:endParaRPr lang="hr-HR"/>
        </a:p>
      </dgm:t>
    </dgm:pt>
    <dgm:pt modelId="{0EA05081-E1E5-490F-BA7E-1F3676754195}" type="parTrans" cxnId="{3EA51574-BB11-4740-AA6E-D8F014E949F6}">
      <dgm:prSet/>
      <dgm:spPr/>
      <dgm:t>
        <a:bodyPr/>
        <a:lstStyle/>
        <a:p>
          <a:endParaRPr lang="hr-HR"/>
        </a:p>
      </dgm:t>
    </dgm:pt>
    <dgm:pt modelId="{139820E4-9461-4385-9FC1-0D45FB33192E}">
      <dgm:prSet/>
      <dgm:spPr/>
      <dgm:t>
        <a:bodyPr/>
        <a:lstStyle/>
        <a:p>
          <a:r>
            <a:rPr lang="hr-HR" baseline="0" dirty="0"/>
            <a:t>Nastava počinje u 7:45 i traje do 13:30, nakon nastave pohađaju INA-e ili odlaze kućama</a:t>
          </a:r>
          <a:endParaRPr lang="en-US" dirty="0"/>
        </a:p>
      </dgm:t>
    </dgm:pt>
    <dgm:pt modelId="{59CCAB66-7945-443D-9E4B-D4BC89D4F8ED}" type="sibTrans" cxnId="{A72F4D80-E1D1-4558-ADC4-C67186445B58}">
      <dgm:prSet/>
      <dgm:spPr/>
      <dgm:t>
        <a:bodyPr/>
        <a:lstStyle/>
        <a:p>
          <a:endParaRPr lang="hr-HR"/>
        </a:p>
      </dgm:t>
    </dgm:pt>
    <dgm:pt modelId="{40C54429-CDB2-46FD-A68F-C0762487E93A}" type="parTrans" cxnId="{A72F4D80-E1D1-4558-ADC4-C67186445B58}">
      <dgm:prSet/>
      <dgm:spPr/>
      <dgm:t>
        <a:bodyPr/>
        <a:lstStyle/>
        <a:p>
          <a:endParaRPr lang="hr-HR"/>
        </a:p>
      </dgm:t>
    </dgm:pt>
    <dgm:pt modelId="{836CC4E0-B156-4705-82AA-2FD645F7E1AC}">
      <dgm:prSet/>
      <dgm:spPr/>
      <dgm:t>
        <a:bodyPr/>
        <a:lstStyle/>
        <a:p>
          <a:r>
            <a:rPr lang="hr-HR" dirty="0"/>
            <a:t>Š</a:t>
          </a:r>
          <a:r>
            <a:rPr lang="en-US" dirty="0"/>
            <a:t>kola partner </a:t>
          </a:r>
          <a:r>
            <a:rPr lang="en-US" dirty="0" err="1"/>
            <a:t>iz</a:t>
          </a:r>
          <a:r>
            <a:rPr lang="en-US" dirty="0"/>
            <a:t> Erasmus+ KA2 </a:t>
          </a:r>
          <a:r>
            <a:rPr lang="en-US" dirty="0" err="1"/>
            <a:t>projekta</a:t>
          </a:r>
          <a:r>
            <a:rPr lang="en-US" dirty="0"/>
            <a:t> „Let' s All Go to the Theatre of European Dreams”</a:t>
          </a:r>
          <a:endParaRPr lang="hr-HR" dirty="0"/>
        </a:p>
      </dgm:t>
    </dgm:pt>
    <dgm:pt modelId="{62F00FB2-CB50-41A0-8485-BAF6B1E81135}" type="sibTrans" cxnId="{8A9E8B68-9D44-4963-9FC9-3F43C66CE0C1}">
      <dgm:prSet/>
      <dgm:spPr/>
      <dgm:t>
        <a:bodyPr/>
        <a:lstStyle/>
        <a:p>
          <a:endParaRPr lang="hr-HR"/>
        </a:p>
      </dgm:t>
    </dgm:pt>
    <dgm:pt modelId="{CB29441C-392E-4754-BE74-C1FC15B141CB}" type="parTrans" cxnId="{8A9E8B68-9D44-4963-9FC9-3F43C66CE0C1}">
      <dgm:prSet/>
      <dgm:spPr/>
      <dgm:t>
        <a:bodyPr/>
        <a:lstStyle/>
        <a:p>
          <a:endParaRPr lang="hr-HR"/>
        </a:p>
      </dgm:t>
    </dgm:pt>
    <dgm:pt modelId="{193C8913-CD5A-40D0-962F-F99AEDBEBB4C}">
      <dgm:prSet/>
      <dgm:spPr/>
      <dgm:t>
        <a:bodyPr/>
        <a:lstStyle/>
        <a:p>
          <a:r>
            <a:rPr lang="pl-PL" dirty="0"/>
            <a:t>Nastava se održava na engleskom jeziku, a strani jezici su malteški, talijanski i francuski  (počinju se učiti u dobi od 11-12 godina</a:t>
          </a:r>
          <a:endParaRPr lang="hr-HR" b="0" i="0" dirty="0"/>
        </a:p>
      </dgm:t>
    </dgm:pt>
    <dgm:pt modelId="{FBF64892-2585-4F0D-9220-CED4A417E76F}" type="parTrans" cxnId="{97C3FCF2-B51E-450D-AAE6-AC2CF451F192}">
      <dgm:prSet/>
      <dgm:spPr/>
      <dgm:t>
        <a:bodyPr/>
        <a:lstStyle/>
        <a:p>
          <a:endParaRPr lang="hr-HR"/>
        </a:p>
      </dgm:t>
    </dgm:pt>
    <dgm:pt modelId="{AC98B1A8-3B41-4E72-9797-556F18206FB5}" type="sibTrans" cxnId="{97C3FCF2-B51E-450D-AAE6-AC2CF451F192}">
      <dgm:prSet/>
      <dgm:spPr/>
      <dgm:t>
        <a:bodyPr/>
        <a:lstStyle/>
        <a:p>
          <a:endParaRPr lang="hr-HR"/>
        </a:p>
      </dgm:t>
    </dgm:pt>
    <dgm:pt modelId="{2DDF4981-AF16-4041-84FA-3A6CB34420B3}" type="pres">
      <dgm:prSet presAssocID="{A1139332-4B8A-4AB0-A2DD-AEE254E5C1ED}" presName="diagram" presStyleCnt="0">
        <dgm:presLayoutVars>
          <dgm:dir/>
          <dgm:resizeHandles val="exact"/>
        </dgm:presLayoutVars>
      </dgm:prSet>
      <dgm:spPr/>
    </dgm:pt>
    <dgm:pt modelId="{27070DC6-0689-4F58-BE62-82A9FC5567CE}" type="pres">
      <dgm:prSet presAssocID="{836CC4E0-B156-4705-82AA-2FD645F7E1AC}" presName="node" presStyleLbl="node1" presStyleIdx="0" presStyleCnt="7">
        <dgm:presLayoutVars>
          <dgm:bulletEnabled val="1"/>
        </dgm:presLayoutVars>
      </dgm:prSet>
      <dgm:spPr/>
    </dgm:pt>
    <dgm:pt modelId="{5CDE48A6-8E68-4C68-B4C1-944A59751A36}" type="pres">
      <dgm:prSet presAssocID="{62F00FB2-CB50-41A0-8485-BAF6B1E81135}" presName="sibTrans" presStyleCnt="0"/>
      <dgm:spPr/>
    </dgm:pt>
    <dgm:pt modelId="{3B47F1DE-11F4-4BB2-9F58-8D9636F3E44A}" type="pres">
      <dgm:prSet presAssocID="{1E8378CD-1AC2-4B0C-9E3C-9139BAF0B771}" presName="node" presStyleLbl="node1" presStyleIdx="1" presStyleCnt="7">
        <dgm:presLayoutVars>
          <dgm:bulletEnabled val="1"/>
        </dgm:presLayoutVars>
      </dgm:prSet>
      <dgm:spPr/>
    </dgm:pt>
    <dgm:pt modelId="{135B6BDB-BF8D-4DD7-B0FA-AE1A07C2CD33}" type="pres">
      <dgm:prSet presAssocID="{6E2CEBCF-BC25-478D-9451-2F3664970A68}" presName="sibTrans" presStyleCnt="0"/>
      <dgm:spPr/>
    </dgm:pt>
    <dgm:pt modelId="{C4F03C2B-EF5C-4C67-BFBD-18A69E78DC04}" type="pres">
      <dgm:prSet presAssocID="{193C8913-CD5A-40D0-962F-F99AEDBEBB4C}" presName="node" presStyleLbl="node1" presStyleIdx="2" presStyleCnt="7">
        <dgm:presLayoutVars>
          <dgm:bulletEnabled val="1"/>
        </dgm:presLayoutVars>
      </dgm:prSet>
      <dgm:spPr/>
    </dgm:pt>
    <dgm:pt modelId="{8B9ACBC5-E006-4D87-92A3-E2260B3E24A5}" type="pres">
      <dgm:prSet presAssocID="{AC98B1A8-3B41-4E72-9797-556F18206FB5}" presName="sibTrans" presStyleCnt="0"/>
      <dgm:spPr/>
    </dgm:pt>
    <dgm:pt modelId="{74246591-D0F2-4CA2-91C1-4A5C3D90D593}" type="pres">
      <dgm:prSet presAssocID="{F7382547-2D67-407A-8B0E-EBD72F65CAF8}" presName="node" presStyleLbl="node1" presStyleIdx="3" presStyleCnt="7">
        <dgm:presLayoutVars>
          <dgm:bulletEnabled val="1"/>
        </dgm:presLayoutVars>
      </dgm:prSet>
      <dgm:spPr/>
    </dgm:pt>
    <dgm:pt modelId="{838CED2E-8705-4E4A-A881-E1A417870411}" type="pres">
      <dgm:prSet presAssocID="{DE9E201E-AD63-4837-8CAF-A30FDAE74F56}" presName="sibTrans" presStyleCnt="0"/>
      <dgm:spPr/>
    </dgm:pt>
    <dgm:pt modelId="{0DE6CD55-7E67-46C4-A036-FEAA7E554E85}" type="pres">
      <dgm:prSet presAssocID="{AB0A4382-5CCC-49AA-8E3B-45BE1DD66D58}" presName="node" presStyleLbl="node1" presStyleIdx="4" presStyleCnt="7">
        <dgm:presLayoutVars>
          <dgm:bulletEnabled val="1"/>
        </dgm:presLayoutVars>
      </dgm:prSet>
      <dgm:spPr/>
    </dgm:pt>
    <dgm:pt modelId="{DBBFDF97-B837-45D9-AD3F-B521BF35E90C}" type="pres">
      <dgm:prSet presAssocID="{2F9E51A9-EF00-47D0-83A2-2A80D6131605}" presName="sibTrans" presStyleCnt="0"/>
      <dgm:spPr/>
    </dgm:pt>
    <dgm:pt modelId="{F6D8FCBF-417D-40A3-A724-F3FE00163195}" type="pres">
      <dgm:prSet presAssocID="{34F74046-8C67-4195-AE99-948A254C7AE1}" presName="node" presStyleLbl="node1" presStyleIdx="5" presStyleCnt="7">
        <dgm:presLayoutVars>
          <dgm:bulletEnabled val="1"/>
        </dgm:presLayoutVars>
      </dgm:prSet>
      <dgm:spPr/>
    </dgm:pt>
    <dgm:pt modelId="{FF9A0215-AEEF-4A23-8E28-EEF11F185292}" type="pres">
      <dgm:prSet presAssocID="{14B54FAE-25BC-44CA-99FB-A4BF7A30C38F}" presName="sibTrans" presStyleCnt="0"/>
      <dgm:spPr/>
    </dgm:pt>
    <dgm:pt modelId="{3B6FC997-A1A2-40F6-AE56-47FE163D3435}" type="pres">
      <dgm:prSet presAssocID="{139820E4-9461-4385-9FC1-0D45FB33192E}" presName="node" presStyleLbl="node1" presStyleIdx="6" presStyleCnt="7">
        <dgm:presLayoutVars>
          <dgm:bulletEnabled val="1"/>
        </dgm:presLayoutVars>
      </dgm:prSet>
      <dgm:spPr/>
    </dgm:pt>
  </dgm:ptLst>
  <dgm:cxnLst>
    <dgm:cxn modelId="{E9223209-F4DD-4A2A-9FB1-CE05946F8032}" srcId="{A1139332-4B8A-4AB0-A2DD-AEE254E5C1ED}" destId="{1E8378CD-1AC2-4B0C-9E3C-9139BAF0B771}" srcOrd="1" destOrd="0" parTransId="{3F90DA44-8F4B-44A8-931E-58C202BAABD2}" sibTransId="{6E2CEBCF-BC25-478D-9451-2F3664970A68}"/>
    <dgm:cxn modelId="{21328729-3114-43B2-99D2-A5F3D5CF3928}" srcId="{A1139332-4B8A-4AB0-A2DD-AEE254E5C1ED}" destId="{F7382547-2D67-407A-8B0E-EBD72F65CAF8}" srcOrd="3" destOrd="0" parTransId="{86212A10-3A9A-4185-837A-026DC1AB141A}" sibTransId="{DE9E201E-AD63-4837-8CAF-A30FDAE74F56}"/>
    <dgm:cxn modelId="{C1661337-D4BD-477F-AE45-01A3005042A0}" type="presOf" srcId="{836CC4E0-B156-4705-82AA-2FD645F7E1AC}" destId="{27070DC6-0689-4F58-BE62-82A9FC5567CE}" srcOrd="0" destOrd="0" presId="urn:microsoft.com/office/officeart/2005/8/layout/default"/>
    <dgm:cxn modelId="{ED062F43-40C5-410B-90F6-3073EB893639}" type="presOf" srcId="{139820E4-9461-4385-9FC1-0D45FB33192E}" destId="{3B6FC997-A1A2-40F6-AE56-47FE163D3435}" srcOrd="0" destOrd="0" presId="urn:microsoft.com/office/officeart/2005/8/layout/default"/>
    <dgm:cxn modelId="{D9D59143-A407-49CA-AE39-9CAD414F9A73}" type="presOf" srcId="{1E8378CD-1AC2-4B0C-9E3C-9139BAF0B771}" destId="{3B47F1DE-11F4-4BB2-9F58-8D9636F3E44A}" srcOrd="0" destOrd="0" presId="urn:microsoft.com/office/officeart/2005/8/layout/default"/>
    <dgm:cxn modelId="{8A9E8B68-9D44-4963-9FC9-3F43C66CE0C1}" srcId="{A1139332-4B8A-4AB0-A2DD-AEE254E5C1ED}" destId="{836CC4E0-B156-4705-82AA-2FD645F7E1AC}" srcOrd="0" destOrd="0" parTransId="{CB29441C-392E-4754-BE74-C1FC15B141CB}" sibTransId="{62F00FB2-CB50-41A0-8485-BAF6B1E81135}"/>
    <dgm:cxn modelId="{59434E70-4F47-4CCC-9629-5484A58EB4B9}" type="presOf" srcId="{A1139332-4B8A-4AB0-A2DD-AEE254E5C1ED}" destId="{2DDF4981-AF16-4041-84FA-3A6CB34420B3}" srcOrd="0" destOrd="0" presId="urn:microsoft.com/office/officeart/2005/8/layout/default"/>
    <dgm:cxn modelId="{3EA51574-BB11-4740-AA6E-D8F014E949F6}" srcId="{A1139332-4B8A-4AB0-A2DD-AEE254E5C1ED}" destId="{34F74046-8C67-4195-AE99-948A254C7AE1}" srcOrd="5" destOrd="0" parTransId="{0EA05081-E1E5-490F-BA7E-1F3676754195}" sibTransId="{14B54FAE-25BC-44CA-99FB-A4BF7A30C38F}"/>
    <dgm:cxn modelId="{CC78A274-8F84-4A9C-9C0B-35494CB03609}" type="presOf" srcId="{193C8913-CD5A-40D0-962F-F99AEDBEBB4C}" destId="{C4F03C2B-EF5C-4C67-BFBD-18A69E78DC04}" srcOrd="0" destOrd="0" presId="urn:microsoft.com/office/officeart/2005/8/layout/default"/>
    <dgm:cxn modelId="{A72F4D80-E1D1-4558-ADC4-C67186445B58}" srcId="{A1139332-4B8A-4AB0-A2DD-AEE254E5C1ED}" destId="{139820E4-9461-4385-9FC1-0D45FB33192E}" srcOrd="6" destOrd="0" parTransId="{40C54429-CDB2-46FD-A68F-C0762487E93A}" sibTransId="{59CCAB66-7945-443D-9E4B-D4BC89D4F8ED}"/>
    <dgm:cxn modelId="{35E20EA8-FF91-49E0-893D-C23244BE53B4}" type="presOf" srcId="{34F74046-8C67-4195-AE99-948A254C7AE1}" destId="{F6D8FCBF-417D-40A3-A724-F3FE00163195}" srcOrd="0" destOrd="0" presId="urn:microsoft.com/office/officeart/2005/8/layout/default"/>
    <dgm:cxn modelId="{038C2AA8-822E-46EE-8090-A2B5BE3A5784}" srcId="{A1139332-4B8A-4AB0-A2DD-AEE254E5C1ED}" destId="{AB0A4382-5CCC-49AA-8E3B-45BE1DD66D58}" srcOrd="4" destOrd="0" parTransId="{1C7DEF35-ACDC-4ACE-BA22-0C0E2D2AC9CD}" sibTransId="{2F9E51A9-EF00-47D0-83A2-2A80D6131605}"/>
    <dgm:cxn modelId="{97C3FCF2-B51E-450D-AAE6-AC2CF451F192}" srcId="{A1139332-4B8A-4AB0-A2DD-AEE254E5C1ED}" destId="{193C8913-CD5A-40D0-962F-F99AEDBEBB4C}" srcOrd="2" destOrd="0" parTransId="{FBF64892-2585-4F0D-9220-CED4A417E76F}" sibTransId="{AC98B1A8-3B41-4E72-9797-556F18206FB5}"/>
    <dgm:cxn modelId="{A63DFBF3-BFD5-4794-8D28-3FF4348D57B7}" type="presOf" srcId="{AB0A4382-5CCC-49AA-8E3B-45BE1DD66D58}" destId="{0DE6CD55-7E67-46C4-A036-FEAA7E554E85}" srcOrd="0" destOrd="0" presId="urn:microsoft.com/office/officeart/2005/8/layout/default"/>
    <dgm:cxn modelId="{928885F8-19DB-4CCB-A2AE-562B06C9E4DD}" type="presOf" srcId="{F7382547-2D67-407A-8B0E-EBD72F65CAF8}" destId="{74246591-D0F2-4CA2-91C1-4A5C3D90D593}" srcOrd="0" destOrd="0" presId="urn:microsoft.com/office/officeart/2005/8/layout/default"/>
    <dgm:cxn modelId="{E7C0037C-3019-4E07-9F39-AF8AD3F1458E}" type="presParOf" srcId="{2DDF4981-AF16-4041-84FA-3A6CB34420B3}" destId="{27070DC6-0689-4F58-BE62-82A9FC5567CE}" srcOrd="0" destOrd="0" presId="urn:microsoft.com/office/officeart/2005/8/layout/default"/>
    <dgm:cxn modelId="{58706FC9-6088-45FD-8A4B-0B5A0B71139A}" type="presParOf" srcId="{2DDF4981-AF16-4041-84FA-3A6CB34420B3}" destId="{5CDE48A6-8E68-4C68-B4C1-944A59751A36}" srcOrd="1" destOrd="0" presId="urn:microsoft.com/office/officeart/2005/8/layout/default"/>
    <dgm:cxn modelId="{0F9073EA-1266-4D84-A96A-56EA0C6BC18A}" type="presParOf" srcId="{2DDF4981-AF16-4041-84FA-3A6CB34420B3}" destId="{3B47F1DE-11F4-4BB2-9F58-8D9636F3E44A}" srcOrd="2" destOrd="0" presId="urn:microsoft.com/office/officeart/2005/8/layout/default"/>
    <dgm:cxn modelId="{0A9F0EFF-7CB2-479F-B06E-3DDFE2C5C64A}" type="presParOf" srcId="{2DDF4981-AF16-4041-84FA-3A6CB34420B3}" destId="{135B6BDB-BF8D-4DD7-B0FA-AE1A07C2CD33}" srcOrd="3" destOrd="0" presId="urn:microsoft.com/office/officeart/2005/8/layout/default"/>
    <dgm:cxn modelId="{C54A87FA-4902-4179-838B-9396483CDE9B}" type="presParOf" srcId="{2DDF4981-AF16-4041-84FA-3A6CB34420B3}" destId="{C4F03C2B-EF5C-4C67-BFBD-18A69E78DC04}" srcOrd="4" destOrd="0" presId="urn:microsoft.com/office/officeart/2005/8/layout/default"/>
    <dgm:cxn modelId="{7D96819D-FBBA-4879-A2ED-92F71DD1D0C9}" type="presParOf" srcId="{2DDF4981-AF16-4041-84FA-3A6CB34420B3}" destId="{8B9ACBC5-E006-4D87-92A3-E2260B3E24A5}" srcOrd="5" destOrd="0" presId="urn:microsoft.com/office/officeart/2005/8/layout/default"/>
    <dgm:cxn modelId="{7EE37DBD-F82F-4004-945A-C9B6766C12B9}" type="presParOf" srcId="{2DDF4981-AF16-4041-84FA-3A6CB34420B3}" destId="{74246591-D0F2-4CA2-91C1-4A5C3D90D593}" srcOrd="6" destOrd="0" presId="urn:microsoft.com/office/officeart/2005/8/layout/default"/>
    <dgm:cxn modelId="{D54925CD-27AB-48CD-8619-09B829283D95}" type="presParOf" srcId="{2DDF4981-AF16-4041-84FA-3A6CB34420B3}" destId="{838CED2E-8705-4E4A-A881-E1A417870411}" srcOrd="7" destOrd="0" presId="urn:microsoft.com/office/officeart/2005/8/layout/default"/>
    <dgm:cxn modelId="{FA15FD5C-A96B-4514-8C24-4D07ABCAB590}" type="presParOf" srcId="{2DDF4981-AF16-4041-84FA-3A6CB34420B3}" destId="{0DE6CD55-7E67-46C4-A036-FEAA7E554E85}" srcOrd="8" destOrd="0" presId="urn:microsoft.com/office/officeart/2005/8/layout/default"/>
    <dgm:cxn modelId="{E6BB7DB4-9A32-4E20-A356-E57750CAD176}" type="presParOf" srcId="{2DDF4981-AF16-4041-84FA-3A6CB34420B3}" destId="{DBBFDF97-B837-45D9-AD3F-B521BF35E90C}" srcOrd="9" destOrd="0" presId="urn:microsoft.com/office/officeart/2005/8/layout/default"/>
    <dgm:cxn modelId="{7C84D2C5-C176-4020-9671-32582F30C3A0}" type="presParOf" srcId="{2DDF4981-AF16-4041-84FA-3A6CB34420B3}" destId="{F6D8FCBF-417D-40A3-A724-F3FE00163195}" srcOrd="10" destOrd="0" presId="urn:microsoft.com/office/officeart/2005/8/layout/default"/>
    <dgm:cxn modelId="{B25CEF2B-501C-43ED-84D1-91AFA025415A}" type="presParOf" srcId="{2DDF4981-AF16-4041-84FA-3A6CB34420B3}" destId="{FF9A0215-AEEF-4A23-8E28-EEF11F185292}" srcOrd="11" destOrd="0" presId="urn:microsoft.com/office/officeart/2005/8/layout/default"/>
    <dgm:cxn modelId="{6BCAAEEF-8A0D-45A3-8B2E-9AE64311DBBF}" type="presParOf" srcId="{2DDF4981-AF16-4041-84FA-3A6CB34420B3}" destId="{3B6FC997-A1A2-40F6-AE56-47FE163D343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223C9D-B391-441C-9262-6B056F8D843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47FE04-4932-4198-8FC9-E25F24970850}">
      <dgm:prSet/>
      <dgm:spPr/>
      <dgm:t>
        <a:bodyPr/>
        <a:lstStyle/>
        <a:p>
          <a:r>
            <a:rPr lang="hr-HR" dirty="0"/>
            <a:t>Obogaćivanje knjižničnog fonda novim naslovima na stranim jezicima</a:t>
          </a:r>
          <a:endParaRPr lang="en-US" dirty="0"/>
        </a:p>
      </dgm:t>
    </dgm:pt>
    <dgm:pt modelId="{F56A59D0-EF7A-4B85-9A59-89B0DED8ED26}" type="parTrans" cxnId="{87D0A871-BC13-4F2E-826B-3DE333C01B72}">
      <dgm:prSet/>
      <dgm:spPr/>
      <dgm:t>
        <a:bodyPr/>
        <a:lstStyle/>
        <a:p>
          <a:endParaRPr lang="en-US"/>
        </a:p>
      </dgm:t>
    </dgm:pt>
    <dgm:pt modelId="{CA1A4A98-BB81-4A74-9977-61C432E7E5E1}" type="sibTrans" cxnId="{87D0A871-BC13-4F2E-826B-3DE333C01B72}">
      <dgm:prSet/>
      <dgm:spPr/>
      <dgm:t>
        <a:bodyPr/>
        <a:lstStyle/>
        <a:p>
          <a:endParaRPr lang="en-US"/>
        </a:p>
      </dgm:t>
    </dgm:pt>
    <dgm:pt modelId="{87045994-53E6-40A8-AE7C-0B47EA7B3FAC}">
      <dgm:prSet/>
      <dgm:spPr/>
      <dgm:t>
        <a:bodyPr/>
        <a:lstStyle/>
        <a:p>
          <a:r>
            <a:rPr lang="hr-HR" dirty="0"/>
            <a:t>Uvođenje umjetne inteligencije i njezino korištenje u nastavnom i izvannastavnom procesu</a:t>
          </a:r>
          <a:endParaRPr lang="en-US" dirty="0"/>
        </a:p>
      </dgm:t>
    </dgm:pt>
    <dgm:pt modelId="{F19B033D-28D0-44C2-9E80-9910E2D7496F}" type="parTrans" cxnId="{51548A51-05BC-4E33-B4B7-40FEB5D82365}">
      <dgm:prSet/>
      <dgm:spPr/>
      <dgm:t>
        <a:bodyPr/>
        <a:lstStyle/>
        <a:p>
          <a:endParaRPr lang="en-US"/>
        </a:p>
      </dgm:t>
    </dgm:pt>
    <dgm:pt modelId="{6E2D521D-E5E7-4C9F-9F94-DD435FF45E51}" type="sibTrans" cxnId="{51548A51-05BC-4E33-B4B7-40FEB5D82365}">
      <dgm:prSet/>
      <dgm:spPr/>
      <dgm:t>
        <a:bodyPr/>
        <a:lstStyle/>
        <a:p>
          <a:endParaRPr lang="en-US"/>
        </a:p>
      </dgm:t>
    </dgm:pt>
    <dgm:pt modelId="{65645FAF-C8C7-4E55-A94A-9C87F3167B6B}">
      <dgm:prSet/>
      <dgm:spPr/>
      <dgm:t>
        <a:bodyPr/>
        <a:lstStyle/>
        <a:p>
          <a:r>
            <a:rPr lang="hr-HR" dirty="0"/>
            <a:t>Osmišljavanje INA-e „</a:t>
          </a:r>
          <a:r>
            <a:rPr lang="en-US" dirty="0"/>
            <a:t>Reading and Storytelling Club"</a:t>
          </a:r>
          <a:endParaRPr lang="hr-HR" dirty="0"/>
        </a:p>
      </dgm:t>
    </dgm:pt>
    <dgm:pt modelId="{372065AD-304E-47DE-93BB-D68F3EF288FB}" type="parTrans" cxnId="{29A7A146-384A-4527-A843-3B286C7CB3DF}">
      <dgm:prSet/>
      <dgm:spPr/>
      <dgm:t>
        <a:bodyPr/>
        <a:lstStyle/>
        <a:p>
          <a:endParaRPr lang="hr-HR"/>
        </a:p>
      </dgm:t>
    </dgm:pt>
    <dgm:pt modelId="{1273F74D-E7E2-4DE0-9638-1468FCA16252}" type="sibTrans" cxnId="{29A7A146-384A-4527-A843-3B286C7CB3DF}">
      <dgm:prSet/>
      <dgm:spPr/>
      <dgm:t>
        <a:bodyPr/>
        <a:lstStyle/>
        <a:p>
          <a:endParaRPr lang="hr-HR"/>
        </a:p>
      </dgm:t>
    </dgm:pt>
    <dgm:pt modelId="{3CC521A0-B2AC-4638-A942-E5DED57C4766}">
      <dgm:prSet/>
      <dgm:spPr/>
      <dgm:t>
        <a:bodyPr/>
        <a:lstStyle/>
        <a:p>
          <a:r>
            <a:rPr lang="hr-HR" dirty="0"/>
            <a:t>Razvijanje medijske i čitalačke pismenosti</a:t>
          </a:r>
        </a:p>
      </dgm:t>
    </dgm:pt>
    <dgm:pt modelId="{EDF40014-9E79-45FF-8275-5B791B21EE69}" type="parTrans" cxnId="{A17AFEBD-819A-4A34-AC2E-774EE5430A6D}">
      <dgm:prSet/>
      <dgm:spPr/>
      <dgm:t>
        <a:bodyPr/>
        <a:lstStyle/>
        <a:p>
          <a:endParaRPr lang="hr-HR"/>
        </a:p>
      </dgm:t>
    </dgm:pt>
    <dgm:pt modelId="{1B8DCE5E-0989-4CED-BDAB-7111BB4B236D}" type="sibTrans" cxnId="{A17AFEBD-819A-4A34-AC2E-774EE5430A6D}">
      <dgm:prSet/>
      <dgm:spPr/>
      <dgm:t>
        <a:bodyPr/>
        <a:lstStyle/>
        <a:p>
          <a:endParaRPr lang="hr-HR"/>
        </a:p>
      </dgm:t>
    </dgm:pt>
    <dgm:pt modelId="{18A01B60-4196-445F-952E-631DA138244E}">
      <dgm:prSet/>
      <dgm:spPr/>
      <dgm:t>
        <a:bodyPr/>
        <a:lstStyle/>
        <a:p>
          <a:r>
            <a:rPr lang="hr-HR" dirty="0"/>
            <a:t>Unaprjeđenje čitalačkog kluba „Od Melite do Matilde”</a:t>
          </a:r>
        </a:p>
      </dgm:t>
    </dgm:pt>
    <dgm:pt modelId="{B09E0A75-A223-42B6-A908-835D02089ADA}" type="parTrans" cxnId="{AFAD53DE-2729-45C7-BDDD-173A83B92028}">
      <dgm:prSet/>
      <dgm:spPr/>
      <dgm:t>
        <a:bodyPr/>
        <a:lstStyle/>
        <a:p>
          <a:endParaRPr lang="hr-HR"/>
        </a:p>
      </dgm:t>
    </dgm:pt>
    <dgm:pt modelId="{66696666-B61C-4E67-B5E6-A838599B77A1}" type="sibTrans" cxnId="{AFAD53DE-2729-45C7-BDDD-173A83B92028}">
      <dgm:prSet/>
      <dgm:spPr/>
      <dgm:t>
        <a:bodyPr/>
        <a:lstStyle/>
        <a:p>
          <a:endParaRPr lang="hr-HR"/>
        </a:p>
      </dgm:t>
    </dgm:pt>
    <dgm:pt modelId="{AD7B6B93-CC24-4D31-9D3C-025224953B60}" type="pres">
      <dgm:prSet presAssocID="{0A223C9D-B391-441C-9262-6B056F8D843B}" presName="linear" presStyleCnt="0">
        <dgm:presLayoutVars>
          <dgm:animLvl val="lvl"/>
          <dgm:resizeHandles val="exact"/>
        </dgm:presLayoutVars>
      </dgm:prSet>
      <dgm:spPr/>
    </dgm:pt>
    <dgm:pt modelId="{F86F4E13-5C12-444C-9A45-EE373E5AB9D3}" type="pres">
      <dgm:prSet presAssocID="{3CC521A0-B2AC-4638-A942-E5DED57C47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DFFDF4E-EE9F-4398-B5AF-774FF4240BFF}" type="pres">
      <dgm:prSet presAssocID="{1B8DCE5E-0989-4CED-BDAB-7111BB4B236D}" presName="spacer" presStyleCnt="0"/>
      <dgm:spPr/>
    </dgm:pt>
    <dgm:pt modelId="{E7A06197-C1B5-4082-BE69-B92931F7EBF5}" type="pres">
      <dgm:prSet presAssocID="{65645FAF-C8C7-4E55-A94A-9C87F3167B6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4DF4913-A8C3-424D-9A60-CCE932F9C62A}" type="pres">
      <dgm:prSet presAssocID="{1273F74D-E7E2-4DE0-9638-1468FCA16252}" presName="spacer" presStyleCnt="0"/>
      <dgm:spPr/>
    </dgm:pt>
    <dgm:pt modelId="{CEB1614B-91DE-47FF-B0E4-634740435723}" type="pres">
      <dgm:prSet presAssocID="{18A01B60-4196-445F-952E-631DA138244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D86E17F-E177-4D7E-9883-FCCB2F212458}" type="pres">
      <dgm:prSet presAssocID="{66696666-B61C-4E67-B5E6-A838599B77A1}" presName="spacer" presStyleCnt="0"/>
      <dgm:spPr/>
    </dgm:pt>
    <dgm:pt modelId="{DA02A229-CA3F-4B7B-B4EF-1A9D67C689B8}" type="pres">
      <dgm:prSet presAssocID="{A647FE04-4932-4198-8FC9-E25F2497085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2DFE90-4572-4011-A5B9-3C00FBF8AEA2}" type="pres">
      <dgm:prSet presAssocID="{CA1A4A98-BB81-4A74-9977-61C432E7E5E1}" presName="spacer" presStyleCnt="0"/>
      <dgm:spPr/>
    </dgm:pt>
    <dgm:pt modelId="{0112497A-C27F-49E9-B889-B2AB104CAB69}" type="pres">
      <dgm:prSet presAssocID="{87045994-53E6-40A8-AE7C-0B47EA7B3FA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8C1B705-E154-42BA-9D80-00927DFB1D3C}" type="presOf" srcId="{18A01B60-4196-445F-952E-631DA138244E}" destId="{CEB1614B-91DE-47FF-B0E4-634740435723}" srcOrd="0" destOrd="0" presId="urn:microsoft.com/office/officeart/2005/8/layout/vList2"/>
    <dgm:cxn modelId="{3B8D4E29-A9D5-4F93-945F-6D6066B79D80}" type="presOf" srcId="{0A223C9D-B391-441C-9262-6B056F8D843B}" destId="{AD7B6B93-CC24-4D31-9D3C-025224953B60}" srcOrd="0" destOrd="0" presId="urn:microsoft.com/office/officeart/2005/8/layout/vList2"/>
    <dgm:cxn modelId="{29A7A146-384A-4527-A843-3B286C7CB3DF}" srcId="{0A223C9D-B391-441C-9262-6B056F8D843B}" destId="{65645FAF-C8C7-4E55-A94A-9C87F3167B6B}" srcOrd="1" destOrd="0" parTransId="{372065AD-304E-47DE-93BB-D68F3EF288FB}" sibTransId="{1273F74D-E7E2-4DE0-9638-1468FCA16252}"/>
    <dgm:cxn modelId="{65D89150-AEAF-4731-A89D-007B076EC7E6}" type="presOf" srcId="{87045994-53E6-40A8-AE7C-0B47EA7B3FAC}" destId="{0112497A-C27F-49E9-B889-B2AB104CAB69}" srcOrd="0" destOrd="0" presId="urn:microsoft.com/office/officeart/2005/8/layout/vList2"/>
    <dgm:cxn modelId="{51548A51-05BC-4E33-B4B7-40FEB5D82365}" srcId="{0A223C9D-B391-441C-9262-6B056F8D843B}" destId="{87045994-53E6-40A8-AE7C-0B47EA7B3FAC}" srcOrd="4" destOrd="0" parTransId="{F19B033D-28D0-44C2-9E80-9910E2D7496F}" sibTransId="{6E2D521D-E5E7-4C9F-9F94-DD435FF45E51}"/>
    <dgm:cxn modelId="{87D0A871-BC13-4F2E-826B-3DE333C01B72}" srcId="{0A223C9D-B391-441C-9262-6B056F8D843B}" destId="{A647FE04-4932-4198-8FC9-E25F24970850}" srcOrd="3" destOrd="0" parTransId="{F56A59D0-EF7A-4B85-9A59-89B0DED8ED26}" sibTransId="{CA1A4A98-BB81-4A74-9977-61C432E7E5E1}"/>
    <dgm:cxn modelId="{A3A1F98E-0046-415F-82D7-43E56F56A490}" type="presOf" srcId="{A647FE04-4932-4198-8FC9-E25F24970850}" destId="{DA02A229-CA3F-4B7B-B4EF-1A9D67C689B8}" srcOrd="0" destOrd="0" presId="urn:microsoft.com/office/officeart/2005/8/layout/vList2"/>
    <dgm:cxn modelId="{55A1E18F-9F25-480B-9374-946DEA2D0E9E}" type="presOf" srcId="{65645FAF-C8C7-4E55-A94A-9C87F3167B6B}" destId="{E7A06197-C1B5-4082-BE69-B92931F7EBF5}" srcOrd="0" destOrd="0" presId="urn:microsoft.com/office/officeart/2005/8/layout/vList2"/>
    <dgm:cxn modelId="{1AFB0EBC-0735-450F-A582-FA4C1619E0D2}" type="presOf" srcId="{3CC521A0-B2AC-4638-A942-E5DED57C4766}" destId="{F86F4E13-5C12-444C-9A45-EE373E5AB9D3}" srcOrd="0" destOrd="0" presId="urn:microsoft.com/office/officeart/2005/8/layout/vList2"/>
    <dgm:cxn modelId="{A17AFEBD-819A-4A34-AC2E-774EE5430A6D}" srcId="{0A223C9D-B391-441C-9262-6B056F8D843B}" destId="{3CC521A0-B2AC-4638-A942-E5DED57C4766}" srcOrd="0" destOrd="0" parTransId="{EDF40014-9E79-45FF-8275-5B791B21EE69}" sibTransId="{1B8DCE5E-0989-4CED-BDAB-7111BB4B236D}"/>
    <dgm:cxn modelId="{AFAD53DE-2729-45C7-BDDD-173A83B92028}" srcId="{0A223C9D-B391-441C-9262-6B056F8D843B}" destId="{18A01B60-4196-445F-952E-631DA138244E}" srcOrd="2" destOrd="0" parTransId="{B09E0A75-A223-42B6-A908-835D02089ADA}" sibTransId="{66696666-B61C-4E67-B5E6-A838599B77A1}"/>
    <dgm:cxn modelId="{CDAF406C-EEC9-4009-BCB1-8DFAB4BA0839}" type="presParOf" srcId="{AD7B6B93-CC24-4D31-9D3C-025224953B60}" destId="{F86F4E13-5C12-444C-9A45-EE373E5AB9D3}" srcOrd="0" destOrd="0" presId="urn:microsoft.com/office/officeart/2005/8/layout/vList2"/>
    <dgm:cxn modelId="{43A7A985-F8F2-41DF-95F7-F9489B83A9D3}" type="presParOf" srcId="{AD7B6B93-CC24-4D31-9D3C-025224953B60}" destId="{3DFFDF4E-EE9F-4398-B5AF-774FF4240BFF}" srcOrd="1" destOrd="0" presId="urn:microsoft.com/office/officeart/2005/8/layout/vList2"/>
    <dgm:cxn modelId="{7CC18A58-26A6-4488-A642-169BE606A7F5}" type="presParOf" srcId="{AD7B6B93-CC24-4D31-9D3C-025224953B60}" destId="{E7A06197-C1B5-4082-BE69-B92931F7EBF5}" srcOrd="2" destOrd="0" presId="urn:microsoft.com/office/officeart/2005/8/layout/vList2"/>
    <dgm:cxn modelId="{496A7343-8F4A-4B1C-958F-00F67FB46694}" type="presParOf" srcId="{AD7B6B93-CC24-4D31-9D3C-025224953B60}" destId="{74DF4913-A8C3-424D-9A60-CCE932F9C62A}" srcOrd="3" destOrd="0" presId="urn:microsoft.com/office/officeart/2005/8/layout/vList2"/>
    <dgm:cxn modelId="{4D872BCE-CE0D-48F1-BB8E-6D7B13007012}" type="presParOf" srcId="{AD7B6B93-CC24-4D31-9D3C-025224953B60}" destId="{CEB1614B-91DE-47FF-B0E4-634740435723}" srcOrd="4" destOrd="0" presId="urn:microsoft.com/office/officeart/2005/8/layout/vList2"/>
    <dgm:cxn modelId="{CE0D9BC9-DF29-4EF3-8804-6687444522E8}" type="presParOf" srcId="{AD7B6B93-CC24-4D31-9D3C-025224953B60}" destId="{8D86E17F-E177-4D7E-9883-FCCB2F212458}" srcOrd="5" destOrd="0" presId="urn:microsoft.com/office/officeart/2005/8/layout/vList2"/>
    <dgm:cxn modelId="{427686F9-ACF2-459F-B617-E37976BCF6F2}" type="presParOf" srcId="{AD7B6B93-CC24-4D31-9D3C-025224953B60}" destId="{DA02A229-CA3F-4B7B-B4EF-1A9D67C689B8}" srcOrd="6" destOrd="0" presId="urn:microsoft.com/office/officeart/2005/8/layout/vList2"/>
    <dgm:cxn modelId="{372223EA-53B5-4876-9019-E20960BB4092}" type="presParOf" srcId="{AD7B6B93-CC24-4D31-9D3C-025224953B60}" destId="{2F2DFE90-4572-4011-A5B9-3C00FBF8AEA2}" srcOrd="7" destOrd="0" presId="urn:microsoft.com/office/officeart/2005/8/layout/vList2"/>
    <dgm:cxn modelId="{47DFD9BF-70B9-4BE6-8554-320E9F736EDB}" type="presParOf" srcId="{AD7B6B93-CC24-4D31-9D3C-025224953B60}" destId="{0112497A-C27F-49E9-B889-B2AB104CAB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0DFE9-40B5-45D2-A7A0-D7D30A696EF1}">
      <dsp:nvSpPr>
        <dsp:cNvPr id="0" name=""/>
        <dsp:cNvSpPr/>
      </dsp:nvSpPr>
      <dsp:spPr>
        <a:xfrm>
          <a:off x="3040" y="37036"/>
          <a:ext cx="2412176" cy="1447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 err="1"/>
            <a:t>Volksschule</a:t>
          </a:r>
          <a:r>
            <a:rPr lang="hr-HR" sz="1900" b="1" kern="1200" dirty="0"/>
            <a:t> </a:t>
          </a:r>
          <a:r>
            <a:rPr lang="hr-HR" sz="1900" b="1" kern="1200" dirty="0" err="1"/>
            <a:t>Triester</a:t>
          </a:r>
          <a:r>
            <a:rPr lang="hr-HR" sz="1900" b="1" kern="1200" dirty="0"/>
            <a:t>, Graz, </a:t>
          </a:r>
          <a:r>
            <a:rPr lang="hr-HR" sz="1900" b="1" kern="1200" dirty="0" err="1"/>
            <a:t>Austria</a:t>
          </a:r>
          <a:endParaRPr lang="hr-HR" sz="1900" b="1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travanj, 2024.</a:t>
          </a:r>
          <a:endParaRPr lang="en-US" sz="1900" b="1" kern="1200" dirty="0" err="1"/>
        </a:p>
      </dsp:txBody>
      <dsp:txXfrm>
        <a:off x="3040" y="37036"/>
        <a:ext cx="2412176" cy="1447305"/>
      </dsp:txXfrm>
    </dsp:sp>
    <dsp:sp modelId="{84AE2236-4179-4ED0-ABFB-C0F2F0336B38}">
      <dsp:nvSpPr>
        <dsp:cNvPr id="0" name=""/>
        <dsp:cNvSpPr/>
      </dsp:nvSpPr>
      <dsp:spPr>
        <a:xfrm>
          <a:off x="2656434" y="37036"/>
          <a:ext cx="2412176" cy="14473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 err="1"/>
            <a:t>Newark</a:t>
          </a:r>
          <a:r>
            <a:rPr lang="hr-HR" sz="1900" b="1" kern="1200" dirty="0"/>
            <a:t> School, </a:t>
          </a:r>
          <a:r>
            <a:rPr lang="hr-HR" sz="1900" b="1" kern="1200" dirty="0" err="1"/>
            <a:t>Sliema</a:t>
          </a:r>
          <a:r>
            <a:rPr lang="hr-HR" sz="1900" b="1" kern="1200" dirty="0"/>
            <a:t>, Malta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26. 11. – 1. 12. 2023. </a:t>
          </a:r>
          <a:endParaRPr lang="en-US" sz="1900" b="1" kern="1200" dirty="0"/>
        </a:p>
      </dsp:txBody>
      <dsp:txXfrm>
        <a:off x="2656434" y="37036"/>
        <a:ext cx="2412176" cy="1447305"/>
      </dsp:txXfrm>
    </dsp:sp>
    <dsp:sp modelId="{A305F571-E54A-45AA-87DD-DBB2932B2CC9}">
      <dsp:nvSpPr>
        <dsp:cNvPr id="0" name=""/>
        <dsp:cNvSpPr/>
      </dsp:nvSpPr>
      <dsp:spPr>
        <a:xfrm>
          <a:off x="5309828" y="37036"/>
          <a:ext cx="2412176" cy="14473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latin typeface="+mn-lt"/>
            </a:rPr>
            <a:t>OU Dr. Vladimir </a:t>
          </a:r>
          <a:r>
            <a:rPr lang="hr-HR" sz="1900" b="1" kern="1200" dirty="0" err="1">
              <a:latin typeface="+mn-lt"/>
            </a:rPr>
            <a:t>Polezinoski</a:t>
          </a:r>
          <a:r>
            <a:rPr lang="hr-HR" sz="1900" b="1" kern="1200" dirty="0">
              <a:latin typeface="+mn-lt"/>
            </a:rPr>
            <a:t>, </a:t>
          </a:r>
          <a:r>
            <a:rPr lang="hr-HR" sz="1900" b="1" kern="1200" dirty="0" err="1">
              <a:latin typeface="+mn-lt"/>
            </a:rPr>
            <a:t>Kičevo</a:t>
          </a:r>
          <a:r>
            <a:rPr lang="hr-HR" sz="1900" b="1" kern="1200" dirty="0">
              <a:latin typeface="+mn-lt"/>
            </a:rPr>
            <a:t>,  </a:t>
          </a:r>
          <a:r>
            <a:rPr lang="hr-HR" sz="1900" b="1" kern="1200" dirty="0" err="1">
              <a:latin typeface="+mn-lt"/>
            </a:rPr>
            <a:t>Sj</a:t>
          </a:r>
          <a:r>
            <a:rPr lang="hr-HR" sz="1900" b="1" kern="1200" dirty="0">
              <a:latin typeface="+mn-lt"/>
            </a:rPr>
            <a:t>. Makedonija,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>
              <a:latin typeface="+mn-lt"/>
            </a:rPr>
            <a:t>4. </a:t>
          </a:r>
          <a:r>
            <a:rPr lang="hr-HR" sz="1900" b="1" kern="1200" dirty="0"/>
            <a:t>–</a:t>
          </a:r>
          <a:r>
            <a:rPr lang="hr-HR" sz="1900" b="1" kern="1200" dirty="0">
              <a:latin typeface="+mn-lt"/>
            </a:rPr>
            <a:t> 11. 11. 2023.</a:t>
          </a:r>
          <a:endParaRPr lang="en-US" sz="1900" b="1" kern="1200" dirty="0">
            <a:latin typeface="+mn-lt"/>
          </a:endParaRPr>
        </a:p>
      </dsp:txBody>
      <dsp:txXfrm>
        <a:off x="5309828" y="37036"/>
        <a:ext cx="2412176" cy="1447305"/>
      </dsp:txXfrm>
    </dsp:sp>
    <dsp:sp modelId="{EF5D8BBB-311A-4BA0-9F77-007D29B28B44}">
      <dsp:nvSpPr>
        <dsp:cNvPr id="0" name=""/>
        <dsp:cNvSpPr/>
      </dsp:nvSpPr>
      <dsp:spPr>
        <a:xfrm>
          <a:off x="7963222" y="37036"/>
          <a:ext cx="2412176" cy="14473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 err="1"/>
            <a:t>Teacher</a:t>
          </a:r>
          <a:r>
            <a:rPr lang="hr-HR" sz="1900" b="1" kern="1200" dirty="0"/>
            <a:t> </a:t>
          </a:r>
          <a:r>
            <a:rPr lang="hr-HR" sz="1900" b="1" kern="1200" dirty="0" err="1"/>
            <a:t>Academy</a:t>
          </a:r>
          <a:r>
            <a:rPr lang="hr-HR" sz="1900" b="1" kern="1200" dirty="0"/>
            <a:t> Ireland </a:t>
          </a:r>
          <a:r>
            <a:rPr lang="hr-HR" sz="1900" b="1" kern="1200" dirty="0" err="1"/>
            <a:t>Limited</a:t>
          </a:r>
          <a:r>
            <a:rPr lang="hr-HR" sz="1900" b="1" kern="1200" dirty="0"/>
            <a:t>, Dublin, Irska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4. – 10. 3. 2024.</a:t>
          </a:r>
          <a:endParaRPr lang="en-US" sz="1900" b="1" kern="1200" dirty="0"/>
        </a:p>
      </dsp:txBody>
      <dsp:txXfrm>
        <a:off x="7963222" y="37036"/>
        <a:ext cx="2412176" cy="1447305"/>
      </dsp:txXfrm>
    </dsp:sp>
    <dsp:sp modelId="{38D4C9DA-45B5-4240-999D-3BB5AC67B333}">
      <dsp:nvSpPr>
        <dsp:cNvPr id="0" name=""/>
        <dsp:cNvSpPr/>
      </dsp:nvSpPr>
      <dsp:spPr>
        <a:xfrm>
          <a:off x="1329737" y="1725559"/>
          <a:ext cx="2412176" cy="14473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Erasmus </a:t>
          </a:r>
          <a:r>
            <a:rPr lang="hr-HR" sz="1900" b="1" kern="1200" dirty="0" err="1"/>
            <a:t>Learning</a:t>
          </a:r>
          <a:r>
            <a:rPr lang="hr-HR" sz="1900" b="1" kern="1200" dirty="0"/>
            <a:t> </a:t>
          </a:r>
          <a:r>
            <a:rPr lang="hr-HR" sz="1900" b="1" kern="1200" dirty="0" err="1"/>
            <a:t>Academy</a:t>
          </a:r>
          <a:r>
            <a:rPr lang="hr-HR" sz="1900" b="1" kern="1200" dirty="0"/>
            <a:t>,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Santa Cruz, </a:t>
          </a:r>
          <a:r>
            <a:rPr lang="hr-HR" sz="1900" b="1" kern="1200" dirty="0" err="1"/>
            <a:t>Tenerifa</a:t>
          </a:r>
          <a:r>
            <a:rPr lang="hr-HR" sz="1900" b="1" kern="120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10. – 16. 3. 2024</a:t>
          </a:r>
          <a:r>
            <a:rPr lang="hr-HR" sz="1900" kern="1200" dirty="0"/>
            <a:t>.</a:t>
          </a:r>
          <a:endParaRPr lang="en-US" sz="1900" kern="1200" dirty="0"/>
        </a:p>
      </dsp:txBody>
      <dsp:txXfrm>
        <a:off x="1329737" y="1725559"/>
        <a:ext cx="2412176" cy="1447305"/>
      </dsp:txXfrm>
    </dsp:sp>
    <dsp:sp modelId="{DAFC73C3-E549-4944-A45B-32508A49359A}">
      <dsp:nvSpPr>
        <dsp:cNvPr id="0" name=""/>
        <dsp:cNvSpPr/>
      </dsp:nvSpPr>
      <dsp:spPr>
        <a:xfrm>
          <a:off x="3983131" y="1725559"/>
          <a:ext cx="2412176" cy="1447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New </a:t>
          </a:r>
          <a:r>
            <a:rPr lang="hr-HR" sz="1900" b="1" kern="1200" dirty="0" err="1"/>
            <a:t>Horizons</a:t>
          </a:r>
          <a:r>
            <a:rPr lang="hr-HR" sz="1900" b="1" kern="1200" dirty="0"/>
            <a:t> Mosta, Malta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svibanj, 2024.</a:t>
          </a:r>
          <a:endParaRPr lang="en-US" sz="1900" b="1" kern="1200" dirty="0"/>
        </a:p>
      </dsp:txBody>
      <dsp:txXfrm>
        <a:off x="3983131" y="1725559"/>
        <a:ext cx="2412176" cy="1447305"/>
      </dsp:txXfrm>
    </dsp:sp>
    <dsp:sp modelId="{5F850D75-0332-412E-9C6C-ADC1A40DF8B9}">
      <dsp:nvSpPr>
        <dsp:cNvPr id="0" name=""/>
        <dsp:cNvSpPr/>
      </dsp:nvSpPr>
      <dsp:spPr>
        <a:xfrm>
          <a:off x="6636525" y="1725559"/>
          <a:ext cx="2412176" cy="14473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EUROPASS SRL, Firenca, Italija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kern="1200" dirty="0"/>
            <a:t>???</a:t>
          </a:r>
          <a:endParaRPr lang="en-US" sz="1900" b="1" kern="1200" dirty="0"/>
        </a:p>
      </dsp:txBody>
      <dsp:txXfrm>
        <a:off x="6636525" y="1725559"/>
        <a:ext cx="2412176" cy="1447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70DC6-0689-4F58-BE62-82A9FC5567CE}">
      <dsp:nvSpPr>
        <dsp:cNvPr id="0" name=""/>
        <dsp:cNvSpPr/>
      </dsp:nvSpPr>
      <dsp:spPr>
        <a:xfrm>
          <a:off x="1572" y="68609"/>
          <a:ext cx="1247317" cy="748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Š</a:t>
          </a:r>
          <a:r>
            <a:rPr lang="en-US" sz="800" kern="1200" dirty="0"/>
            <a:t>kola partner </a:t>
          </a:r>
          <a:r>
            <a:rPr lang="en-US" sz="800" kern="1200" dirty="0" err="1"/>
            <a:t>iz</a:t>
          </a:r>
          <a:r>
            <a:rPr lang="en-US" sz="800" kern="1200" dirty="0"/>
            <a:t> Erasmus+ KA2 </a:t>
          </a:r>
          <a:r>
            <a:rPr lang="en-US" sz="800" kern="1200" dirty="0" err="1"/>
            <a:t>projekta</a:t>
          </a:r>
          <a:r>
            <a:rPr lang="en-US" sz="800" kern="1200" dirty="0"/>
            <a:t> „Let' s All Go to the Theatre of European Dreams”</a:t>
          </a:r>
          <a:endParaRPr lang="hr-HR" sz="800" kern="1200" dirty="0"/>
        </a:p>
      </dsp:txBody>
      <dsp:txXfrm>
        <a:off x="1572" y="68609"/>
        <a:ext cx="1247317" cy="748390"/>
      </dsp:txXfrm>
    </dsp:sp>
    <dsp:sp modelId="{3B47F1DE-11F4-4BB2-9F58-8D9636F3E44A}">
      <dsp:nvSpPr>
        <dsp:cNvPr id="0" name=""/>
        <dsp:cNvSpPr/>
      </dsp:nvSpPr>
      <dsp:spPr>
        <a:xfrm>
          <a:off x="1373621" y="68609"/>
          <a:ext cx="1247317" cy="748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b="0" i="0" kern="1200" dirty="0"/>
            <a:t>Jedna od šest privatnih škola na Malti, trenutno je pohađa 211 učenika 48 nacionalnosti u dobi od 5 do 16 godina</a:t>
          </a:r>
          <a:endParaRPr lang="hr-HR" sz="800" b="0" i="0" kern="1200" dirty="0"/>
        </a:p>
      </dsp:txBody>
      <dsp:txXfrm>
        <a:off x="1373621" y="68609"/>
        <a:ext cx="1247317" cy="748390"/>
      </dsp:txXfrm>
    </dsp:sp>
    <dsp:sp modelId="{C4F03C2B-EF5C-4C67-BFBD-18A69E78DC04}">
      <dsp:nvSpPr>
        <dsp:cNvPr id="0" name=""/>
        <dsp:cNvSpPr/>
      </dsp:nvSpPr>
      <dsp:spPr>
        <a:xfrm>
          <a:off x="2745670" y="68609"/>
          <a:ext cx="1247317" cy="748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Nastava se održava na engleskom jeziku, a strani jezici su malteški, talijanski i francuski  (počinju se učiti u dobi od 11-12 godina</a:t>
          </a:r>
          <a:endParaRPr lang="hr-HR" sz="800" b="0" i="0" kern="1200" dirty="0"/>
        </a:p>
      </dsp:txBody>
      <dsp:txXfrm>
        <a:off x="2745670" y="68609"/>
        <a:ext cx="1247317" cy="748390"/>
      </dsp:txXfrm>
    </dsp:sp>
    <dsp:sp modelId="{74246591-D0F2-4CA2-91C1-4A5C3D90D593}">
      <dsp:nvSpPr>
        <dsp:cNvPr id="0" name=""/>
        <dsp:cNvSpPr/>
      </dsp:nvSpPr>
      <dsp:spPr>
        <a:xfrm>
          <a:off x="4117720" y="68609"/>
          <a:ext cx="1247317" cy="748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b="0" i="0" kern="1200" dirty="0"/>
            <a:t>Godišnja članarina iznosi 3.600,00 eura, a izvannastavne aktivnosti, terenska nastava, udžbenici i školske uniforme se dodatno plaćaju</a:t>
          </a:r>
          <a:endParaRPr lang="hr-HR" sz="800" kern="1200" dirty="0"/>
        </a:p>
      </dsp:txBody>
      <dsp:txXfrm>
        <a:off x="4117720" y="68609"/>
        <a:ext cx="1247317" cy="748390"/>
      </dsp:txXfrm>
    </dsp:sp>
    <dsp:sp modelId="{0DE6CD55-7E67-46C4-A036-FEAA7E554E85}">
      <dsp:nvSpPr>
        <dsp:cNvPr id="0" name=""/>
        <dsp:cNvSpPr/>
      </dsp:nvSpPr>
      <dsp:spPr>
        <a:xfrm>
          <a:off x="687596" y="941731"/>
          <a:ext cx="1247317" cy="748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800" kern="1200" dirty="0"/>
            <a:t>RN obuhvaća 1. do 6. razred, a predmetna 7. do 12. razred </a:t>
          </a:r>
          <a:endParaRPr lang="hr-HR" sz="800" kern="1200" dirty="0"/>
        </a:p>
      </dsp:txBody>
      <dsp:txXfrm>
        <a:off x="687596" y="941731"/>
        <a:ext cx="1247317" cy="748390"/>
      </dsp:txXfrm>
    </dsp:sp>
    <dsp:sp modelId="{F6D8FCBF-417D-40A3-A724-F3FE00163195}">
      <dsp:nvSpPr>
        <dsp:cNvPr id="0" name=""/>
        <dsp:cNvSpPr/>
      </dsp:nvSpPr>
      <dsp:spPr>
        <a:xfrm>
          <a:off x="2059646" y="941731"/>
          <a:ext cx="1247317" cy="748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Učitelji  većinom stranci </a:t>
          </a:r>
        </a:p>
      </dsp:txBody>
      <dsp:txXfrm>
        <a:off x="2059646" y="941731"/>
        <a:ext cx="1247317" cy="748390"/>
      </dsp:txXfrm>
    </dsp:sp>
    <dsp:sp modelId="{3B6FC997-A1A2-40F6-AE56-47FE163D3435}">
      <dsp:nvSpPr>
        <dsp:cNvPr id="0" name=""/>
        <dsp:cNvSpPr/>
      </dsp:nvSpPr>
      <dsp:spPr>
        <a:xfrm>
          <a:off x="3431695" y="941731"/>
          <a:ext cx="1247317" cy="7483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baseline="0" dirty="0"/>
            <a:t>Nastava počinje u 7:45 i traje do 13:30, nakon nastave pohađaju INA-e ili odlaze kućama</a:t>
          </a:r>
          <a:endParaRPr lang="en-US" sz="800" kern="1200" dirty="0"/>
        </a:p>
      </dsp:txBody>
      <dsp:txXfrm>
        <a:off x="3431695" y="941731"/>
        <a:ext cx="1247317" cy="748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F4E13-5C12-444C-9A45-EE373E5AB9D3}">
      <dsp:nvSpPr>
        <dsp:cNvPr id="0" name=""/>
        <dsp:cNvSpPr/>
      </dsp:nvSpPr>
      <dsp:spPr>
        <a:xfrm>
          <a:off x="0" y="92769"/>
          <a:ext cx="4818888" cy="63560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Razvijanje medijske i čitalačke pismenosti</a:t>
          </a:r>
        </a:p>
      </dsp:txBody>
      <dsp:txXfrm>
        <a:off x="31028" y="123797"/>
        <a:ext cx="4756832" cy="573546"/>
      </dsp:txXfrm>
    </dsp:sp>
    <dsp:sp modelId="{E7A06197-C1B5-4082-BE69-B92931F7EBF5}">
      <dsp:nvSpPr>
        <dsp:cNvPr id="0" name=""/>
        <dsp:cNvSpPr/>
      </dsp:nvSpPr>
      <dsp:spPr>
        <a:xfrm>
          <a:off x="0" y="774452"/>
          <a:ext cx="4818888" cy="635602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Osmišljavanje INA-e „</a:t>
          </a:r>
          <a:r>
            <a:rPr lang="en-US" sz="1600" kern="1200" dirty="0"/>
            <a:t>Reading and Storytelling Club"</a:t>
          </a:r>
          <a:endParaRPr lang="hr-HR" sz="1600" kern="1200" dirty="0"/>
        </a:p>
      </dsp:txBody>
      <dsp:txXfrm>
        <a:off x="31028" y="805480"/>
        <a:ext cx="4756832" cy="573546"/>
      </dsp:txXfrm>
    </dsp:sp>
    <dsp:sp modelId="{CEB1614B-91DE-47FF-B0E4-634740435723}">
      <dsp:nvSpPr>
        <dsp:cNvPr id="0" name=""/>
        <dsp:cNvSpPr/>
      </dsp:nvSpPr>
      <dsp:spPr>
        <a:xfrm>
          <a:off x="0" y="1456134"/>
          <a:ext cx="4818888" cy="635602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Unaprjeđenje čitalačkog kluba „Od Melite do Matilde”</a:t>
          </a:r>
        </a:p>
      </dsp:txBody>
      <dsp:txXfrm>
        <a:off x="31028" y="1487162"/>
        <a:ext cx="4756832" cy="573546"/>
      </dsp:txXfrm>
    </dsp:sp>
    <dsp:sp modelId="{DA02A229-CA3F-4B7B-B4EF-1A9D67C689B8}">
      <dsp:nvSpPr>
        <dsp:cNvPr id="0" name=""/>
        <dsp:cNvSpPr/>
      </dsp:nvSpPr>
      <dsp:spPr>
        <a:xfrm>
          <a:off x="0" y="2137817"/>
          <a:ext cx="4818888" cy="635602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Obogaćivanje knjižničnog fonda novim naslovima na stranim jezicima</a:t>
          </a:r>
          <a:endParaRPr lang="en-US" sz="1600" kern="1200" dirty="0"/>
        </a:p>
      </dsp:txBody>
      <dsp:txXfrm>
        <a:off x="31028" y="2168845"/>
        <a:ext cx="4756832" cy="573546"/>
      </dsp:txXfrm>
    </dsp:sp>
    <dsp:sp modelId="{0112497A-C27F-49E9-B889-B2AB104CAB69}">
      <dsp:nvSpPr>
        <dsp:cNvPr id="0" name=""/>
        <dsp:cNvSpPr/>
      </dsp:nvSpPr>
      <dsp:spPr>
        <a:xfrm>
          <a:off x="0" y="2819499"/>
          <a:ext cx="4818888" cy="635602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Uvođenje umjetne inteligencije i njezino korištenje u nastavnom i izvannastavnom procesu</a:t>
          </a:r>
          <a:endParaRPr lang="en-US" sz="1600" kern="1200" dirty="0"/>
        </a:p>
      </dsp:txBody>
      <dsp:txXfrm>
        <a:off x="31028" y="2850527"/>
        <a:ext cx="4756832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33A9B3-41A6-7F6C-538E-B65EB7493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4808AE-511F-16F0-6DCB-EB54A6509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F66BB4-BFA6-E819-0161-C8924D24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D8A6A2-B265-2598-7460-CB7F03A1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222E80-F544-1916-022B-E737FA27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559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9EAB7-56E3-39DD-854B-DFE6DB85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A251E49-1E3E-CA26-EA07-6FA29200A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0C98E5-CBDA-4DF5-7109-6998CF2F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6CA050-2A81-6A41-E433-F0869FBF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569A54-820B-9404-4AD6-CD439B0A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47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E5F1024-CC8E-CE0F-9909-3509661F4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E61F4C-4A61-9FAE-ADED-7299BA2E0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20C004-B7F2-88D7-C9CD-E276FB18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760A80-DEDD-DDE8-826C-A735CAA1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026ED4-A852-38EA-B6F3-08B84F54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32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1F9AC-39CD-CEA3-7A73-6DDD04880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4F7F49-1EBD-7B84-F0CF-11A04A06A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3C4907-EB0B-36E9-BA54-D32F89FF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39A8E3-A69B-0B24-70DA-8BFF4BD9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E269189-CEC0-F240-131A-3B204882E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36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B06535-53EF-A6B0-FBC3-B57EE569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6D7384-872E-314F-4235-9DD34490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D11A8D-0EF0-DE97-07BC-F1F4BDE7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F4B566-9A8B-0D8D-9703-78115231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51E6DD-6C05-B749-05F9-29478A33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33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F0886-80B3-1985-6308-16DF43542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7D23BC-A071-F21B-717D-5698E6806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15EAB5-F6E9-BA98-4044-DE4F837AD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4B8D33B-8718-2403-5F02-08A9512A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7B946D6-B71A-5F9D-5DF0-9706DA0F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EC58F77-4364-290C-8F3B-224E6CB3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49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059B75-680A-135C-BF04-55D29ADD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860968-8A65-2922-44EE-56B0F3F0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796B3F-4B64-A0A7-BDE3-102FB0BD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20984EC-71E4-E2EE-09BF-FB549A7D6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9AFAF3B-A367-DBA3-7BB7-9E34E6727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66C0E87-D20D-571C-A936-58D16350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2CC9F2-9090-D6F4-CF7A-0AD7BC3D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65BB6EE-4189-8925-4705-7772B826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177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DE291F-4A0B-B73B-A0C4-AF735BAB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3425585-B639-D1C0-02C2-2A1C03DB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9AF4E3A-3951-685B-FEEB-5B4FD0ED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613624-2FB7-45FC-2410-06370066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18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366FDCF-4DFA-6C3D-5BFF-1B809AB7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B3D9C69-8889-365A-845A-B23A148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9C23AD-6B15-12A1-1257-A1D9D2C9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53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6AF308-6CD4-B0EF-ED20-342A6449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08CC6E-63B3-EC66-FDEA-3650469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87BA21-68CC-EDD6-CD64-8E600CCA2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92595AC-16AF-E4F5-360E-6CB03902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46EB85D-EB30-EC23-92E7-B8A76845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3498972-E26C-E107-8F3B-02AC562F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687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1B9188-93E4-5469-46EE-D5D74514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387D70C-6E56-B441-119E-6D8A0EF62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EB64BBD-C388-314A-FAAD-6E6ECE6DD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7AD1AA9-2827-5163-D0E0-13F8818B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B7095E-01A1-BB52-4F3A-A42876C0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DE8DA4-CF5C-BBCC-E61D-EB4D92A6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66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4FB250E-84E7-5604-4202-9CEC54CF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8653AE6-8142-0C02-AD76-A30E6B45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1AC0C27-0B8E-3B5F-E388-64220FDF9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D98E-9C8A-494A-B8D6-F32139A1D36B}" type="datetimeFigureOut">
              <a:rPr lang="hr-HR" smtClean="0"/>
              <a:t>2.2.2024.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BAD5D6-D636-BC8C-4A37-9AF071CB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3BC063-A1BC-13F1-0C13-A827963C5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5DB3-E518-4894-BC53-F123627E2D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274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0.jp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9.jp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Q5M9S3K-rQ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grafika, Font, električno plava, logotip">
            <a:extLst>
              <a:ext uri="{FF2B5EF4-FFF2-40B4-BE49-F238E27FC236}">
                <a16:creationId xmlns:a16="http://schemas.microsoft.com/office/drawing/2014/main" id="{84D24AD5-106D-EB13-CEE6-1A0A87C1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84" y="284085"/>
            <a:ext cx="3553477" cy="1731146"/>
          </a:xfrm>
          <a:prstGeom prst="rect">
            <a:avLst/>
          </a:prstGeom>
        </p:spPr>
      </p:pic>
      <p:pic>
        <p:nvPicPr>
          <p:cNvPr id="7" name="Slika 6" descr="Slika na kojoj se prikazuje tekst, krug, Font, prah&#10;&#10;Opis je automatski generiran">
            <a:extLst>
              <a:ext uri="{FF2B5EF4-FFF2-40B4-BE49-F238E27FC236}">
                <a16:creationId xmlns:a16="http://schemas.microsoft.com/office/drawing/2014/main" id="{562BDE39-80C4-4CF5-2CCD-073BB61A7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72" y="2219325"/>
            <a:ext cx="3419377" cy="341937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0DBE74-5396-50BE-03E1-EC6F0658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552289"/>
            <a:ext cx="6460572" cy="4610839"/>
          </a:xfrm>
        </p:spPr>
        <p:txBody>
          <a:bodyPr>
            <a:normAutofit fontScale="90000"/>
          </a:bodyPr>
          <a:lstStyle/>
          <a:p>
            <a:pPr marL="170815" marR="297815">
              <a:spcBef>
                <a:spcPts val="1005"/>
              </a:spcBef>
            </a:pPr>
            <a:b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Erasmus+ projekt</a:t>
            </a:r>
            <a:r>
              <a:rPr lang="hr-HR" sz="2500" b="1" spc="-15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br>
              <a:rPr lang="hr-HR" sz="25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2023-1-HR01-KA122-SCH-000133818</a:t>
            </a:r>
            <a:r>
              <a:rPr lang="hr-HR" sz="2500" b="1" spc="-5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hr-HR" sz="2500" b="1" spc="-15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br>
              <a:rPr lang="hr-HR" sz="2500" b="1" spc="-15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</a:br>
            <a:br>
              <a:rPr lang="hr-HR" sz="2500" b="1" spc="-15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</a:br>
            <a:r>
              <a:rPr lang="hr-HR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POVEŽIMO</a:t>
            </a:r>
            <a:r>
              <a:rPr lang="hr-HR" sz="2500" b="1" spc="-5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hr-HR" sz="25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SE! </a:t>
            </a:r>
            <a:r>
              <a:rPr lang="en-US" sz="2500" b="1" dirty="0">
                <a:solidFill>
                  <a:srgbClr val="FF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LET'S CONNECT! </a:t>
            </a:r>
            <a:b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5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Let's Collaborate on New Needs in</a:t>
            </a:r>
            <a:br>
              <a:rPr lang="en-US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500" b="1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Education and Creative Teaching</a:t>
            </a:r>
            <a:b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Koordinatorica projekta: Alenka Banić Juričić, prof. </a:t>
            </a:r>
            <a:r>
              <a:rPr lang="hr-HR" sz="25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savjetnik</a:t>
            </a:r>
            <a:br>
              <a:rPr lang="hr-HR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Početak projekta: 1. 9. 2023.</a:t>
            </a:r>
            <a:b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Završetak projekta: 25. 2. 2025.</a:t>
            </a:r>
            <a:b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hr-H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25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CBC00E-D7F7-A03E-5E08-CC53CE3FF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24330"/>
            <a:ext cx="6151654" cy="168020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hr-HR" sz="5900" b="1" dirty="0"/>
              <a:t> </a:t>
            </a:r>
          </a:p>
          <a:p>
            <a:r>
              <a:rPr lang="hr-HR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Vrijednost projekta: 26.009,00 EUR</a:t>
            </a:r>
            <a:endParaRPr lang="hr-HR" sz="9600" b="1" dirty="0"/>
          </a:p>
          <a:p>
            <a:pPr marL="457200" indent="-457200" algn="l">
              <a:buAutoNum type="arabicPeriod"/>
            </a:pPr>
            <a:endParaRPr lang="hr-HR" sz="5900" dirty="0"/>
          </a:p>
          <a:p>
            <a:pPr algn="l"/>
            <a:r>
              <a:rPr lang="hr-HR" sz="5900" dirty="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hr-HR" sz="5900" dirty="0">
                <a:ea typeface="Calibri"/>
                <a:cs typeface="Calibri"/>
              </a:rPr>
              <a:t> </a:t>
            </a:r>
            <a:endParaRPr lang="hr-HR" sz="59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88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311103-1CBF-766E-B547-6124A05D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i="1" dirty="0"/>
              <a:t>ISHODI I PLANIRANE AKTIVNOSTI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70F22E-620B-ABA1-3550-3CBED87E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Razvoj i usavršavanje inovativnih i inkluzivnih metoda poučavanja, jezičnih i digitalnih kompetencija u nastavnim i izvannastavnim aktivnostima te kreiranje novih kurikuluma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Motivacija učenika za inkluzivno, kreativno i iskustveno učenje za svakodnevni život u svrhu održivog razvoja i stjecanja životnih vještina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dirty="0"/>
              <a:t>Razvoj socijalnih, emocionalnih i komunikacijskih vještina, interkulturalnih kompetencija te internacionalizacija škole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Navedene ishode ćemo realizirati kroz sljedeće planirane aktivnosti:</a:t>
            </a:r>
          </a:p>
          <a:p>
            <a:pPr marL="0" indent="0">
              <a:buNone/>
            </a:pPr>
            <a:r>
              <a:rPr lang="hr-HR" sz="2400" dirty="0"/>
              <a:t>- dvije grupne mobilnosti učenika (Sjeverna Makedonija i Austrija)</a:t>
            </a:r>
          </a:p>
          <a:p>
            <a:pPr marL="0" indent="0">
              <a:buNone/>
            </a:pPr>
            <a:r>
              <a:rPr lang="hr-HR" sz="2400" dirty="0"/>
              <a:t>- praćenje nastave (</a:t>
            </a:r>
            <a:r>
              <a:rPr lang="hr-HR" sz="2400" dirty="0" err="1"/>
              <a:t>Newark</a:t>
            </a:r>
            <a:r>
              <a:rPr lang="hr-HR" sz="2400" dirty="0"/>
              <a:t> School Malta)</a:t>
            </a:r>
          </a:p>
          <a:p>
            <a:pPr marL="0" indent="0">
              <a:buNone/>
            </a:pPr>
            <a:r>
              <a:rPr lang="hr-HR" sz="2400" dirty="0"/>
              <a:t>- strukturirane tečajeve u inozemstvu (Malta, </a:t>
            </a:r>
            <a:r>
              <a:rPr lang="hr-HR" sz="2400" dirty="0" err="1"/>
              <a:t>Tenerife</a:t>
            </a:r>
            <a:r>
              <a:rPr lang="hr-HR" sz="2400" dirty="0"/>
              <a:t>, Irska, Italija).</a:t>
            </a:r>
          </a:p>
        </p:txBody>
      </p:sp>
    </p:spTree>
    <p:extLst>
      <p:ext uri="{BB962C8B-B14F-4D97-AF65-F5344CB8AC3E}">
        <p14:creationId xmlns:p14="http://schemas.microsoft.com/office/powerpoint/2010/main" val="233023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7C3038E-F7CE-01DD-6B19-3B36DDC4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algn="ctr"/>
            <a:r>
              <a:rPr lang="hr-HR" sz="3600" b="1" dirty="0"/>
              <a:t>USTANOVE PRIMATELJI (</a:t>
            </a:r>
            <a:r>
              <a:rPr lang="hr-HR" sz="3600" b="1" i="1" dirty="0"/>
              <a:t>Hosting </a:t>
            </a:r>
            <a:r>
              <a:rPr lang="hr-HR" sz="3600" b="1" i="1" dirty="0" err="1"/>
              <a:t>organizations</a:t>
            </a:r>
            <a:r>
              <a:rPr lang="hr-HR" sz="3600" b="1" dirty="0"/>
              <a:t>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114B683-CB02-F87E-D184-DD2401775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92586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3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AB34F01-CF4D-531C-8004-1116EC537796}"/>
              </a:ext>
            </a:extLst>
          </p:cNvPr>
          <p:cNvSpPr txBox="1"/>
          <p:nvPr/>
        </p:nvSpPr>
        <p:spPr>
          <a:xfrm>
            <a:off x="6551551" y="365125"/>
            <a:ext cx="4374116" cy="1218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</a:t>
            </a:r>
            <a:r>
              <a:rPr lang="hr-H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Naša svakodnevna 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2800" dirty="0">
                <a:latin typeface="+mj-lt"/>
                <a:ea typeface="+mj-ea"/>
                <a:cs typeface="+mj-cs"/>
              </a:rPr>
              <a:t>        </a:t>
            </a:r>
            <a:r>
              <a:rPr lang="hr-H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ruta od hotela do škole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2800" dirty="0">
                <a:latin typeface="+mj-lt"/>
                <a:ea typeface="+mj-ea"/>
                <a:cs typeface="+mj-cs"/>
              </a:rPr>
              <a:t>ST. JULIAN’S - SLIEMA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 descr="Slika na kojoj se prikazuje voda, zgrada, jezero, vanjski">
            <a:extLst>
              <a:ext uri="{FF2B5EF4-FFF2-40B4-BE49-F238E27FC236}">
                <a16:creationId xmlns:a16="http://schemas.microsoft.com/office/drawing/2014/main" id="{C260F437-D8C5-77B4-7F67-2CFF71F55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r="614" b="1"/>
          <a:stretch/>
        </p:blipFill>
        <p:spPr>
          <a:xfrm>
            <a:off x="177134" y="37734"/>
            <a:ext cx="3003123" cy="389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Slika na kojoj se prikazuje vanjski, oblak, nebo, zgrada&#10;&#10;Opis je automatski generiran">
            <a:extLst>
              <a:ext uri="{FF2B5EF4-FFF2-40B4-BE49-F238E27FC236}">
                <a16:creationId xmlns:a16="http://schemas.microsoft.com/office/drawing/2014/main" id="{A1FA5081-CF5A-63F9-C264-9E87CBBBD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25080" b="-4"/>
          <a:stretch/>
        </p:blipFill>
        <p:spPr>
          <a:xfrm rot="5400000">
            <a:off x="3295438" y="-115181"/>
            <a:ext cx="2785945" cy="301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Slika na kojoj se prikazuje oblak, vanjski, nebo, datum i vrijeme&#10;&#10;Opis je automatski generiran">
            <a:extLst>
              <a:ext uri="{FF2B5EF4-FFF2-40B4-BE49-F238E27FC236}">
                <a16:creationId xmlns:a16="http://schemas.microsoft.com/office/drawing/2014/main" id="{00343F82-25DA-2EA1-2E22-DBA86A9C58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" r="27872" b="-4"/>
          <a:stretch/>
        </p:blipFill>
        <p:spPr>
          <a:xfrm rot="5400000">
            <a:off x="112554" y="3967433"/>
            <a:ext cx="2778013" cy="300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 na kojoj se prikazuje vanjski, oblak, nebo, voda">
            <a:extLst>
              <a:ext uri="{FF2B5EF4-FFF2-40B4-BE49-F238E27FC236}">
                <a16:creationId xmlns:a16="http://schemas.microsoft.com/office/drawing/2014/main" id="{829A53BD-5906-6DD7-A9CD-2F77EFC47A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5" r="8203" b="-1"/>
          <a:stretch/>
        </p:blipFill>
        <p:spPr>
          <a:xfrm>
            <a:off x="3180257" y="2957665"/>
            <a:ext cx="3016307" cy="390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B224D5F-E539-9853-9CE4-4C29B78F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549" y="1948828"/>
            <a:ext cx="5158097" cy="4187399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2000" dirty="0" err="1"/>
              <a:t>smješten</a:t>
            </a:r>
            <a:r>
              <a:rPr lang="hr-HR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sjevernom</a:t>
            </a:r>
            <a:r>
              <a:rPr lang="en-US" sz="2000" dirty="0"/>
              <a:t> </a:t>
            </a:r>
            <a:r>
              <a:rPr lang="en-US" sz="2000" dirty="0" err="1"/>
              <a:t>dijelu</a:t>
            </a:r>
            <a:r>
              <a:rPr lang="en-US" sz="2000" dirty="0"/>
              <a:t> </a:t>
            </a:r>
            <a:r>
              <a:rPr lang="en-US" sz="2000" dirty="0" err="1"/>
              <a:t>otoka</a:t>
            </a:r>
            <a:r>
              <a:rPr lang="en-US" sz="2000" dirty="0"/>
              <a:t> Malta</a:t>
            </a:r>
          </a:p>
          <a:p>
            <a:r>
              <a:rPr lang="en-US" sz="2000" dirty="0" err="1"/>
              <a:t>razvil</a:t>
            </a:r>
            <a:r>
              <a:rPr lang="hr-HR" sz="2000" dirty="0"/>
              <a:t>i</a:t>
            </a:r>
            <a:r>
              <a:rPr lang="en-US" sz="2000" dirty="0"/>
              <a:t> se u </a:t>
            </a:r>
            <a:r>
              <a:rPr lang="en-US" sz="2000" dirty="0" err="1"/>
              <a:t>drugoj</a:t>
            </a:r>
            <a:r>
              <a:rPr lang="en-US" sz="2000" dirty="0"/>
              <a:t> </a:t>
            </a:r>
            <a:r>
              <a:rPr lang="en-US" sz="2000" dirty="0" err="1"/>
              <a:t>polovici</a:t>
            </a:r>
            <a:r>
              <a:rPr lang="en-US" sz="2000" dirty="0"/>
              <a:t> 19. </a:t>
            </a:r>
            <a:r>
              <a:rPr lang="en-US" sz="2000" dirty="0" err="1"/>
              <a:t>stoljeća</a:t>
            </a:r>
            <a:r>
              <a:rPr lang="en-US" sz="2000" dirty="0"/>
              <a:t> za </a:t>
            </a:r>
            <a:r>
              <a:rPr lang="en-US" sz="2000" dirty="0" err="1"/>
              <a:t>vrijeme</a:t>
            </a:r>
            <a:r>
              <a:rPr lang="en-US" sz="2000" dirty="0"/>
              <a:t> </a:t>
            </a:r>
            <a:r>
              <a:rPr lang="en-US" sz="2000" dirty="0" err="1"/>
              <a:t>britanske</a:t>
            </a:r>
            <a:r>
              <a:rPr lang="en-US" sz="2000" dirty="0"/>
              <a:t> </a:t>
            </a:r>
            <a:r>
              <a:rPr lang="en-US" sz="2000" dirty="0" err="1"/>
              <a:t>vladavine</a:t>
            </a:r>
            <a:endParaRPr lang="en-US" sz="2000" dirty="0"/>
          </a:p>
          <a:p>
            <a:r>
              <a:rPr lang="en-US" sz="2000" dirty="0" err="1"/>
              <a:t>engleski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prvi</a:t>
            </a:r>
            <a:r>
              <a:rPr lang="en-US" sz="2000" dirty="0"/>
              <a:t> </a:t>
            </a:r>
            <a:r>
              <a:rPr lang="en-US" sz="2000" dirty="0" err="1"/>
              <a:t>jezik</a:t>
            </a:r>
            <a:endParaRPr lang="en-US" sz="2000" dirty="0"/>
          </a:p>
          <a:p>
            <a:r>
              <a:rPr lang="en-US" sz="2000" dirty="0" err="1"/>
              <a:t>popularn</a:t>
            </a:r>
            <a:r>
              <a:rPr lang="hr-HR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turističk</a:t>
            </a:r>
            <a:r>
              <a:rPr lang="hr-HR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destinacij</a:t>
            </a:r>
            <a:r>
              <a:rPr lang="hr-HR" sz="2000" dirty="0"/>
              <a:t>e</a:t>
            </a:r>
            <a:endParaRPr lang="en-US" sz="2000" dirty="0"/>
          </a:p>
          <a:p>
            <a:r>
              <a:rPr lang="en-US" sz="2000" dirty="0" err="1"/>
              <a:t>trgovački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urbani</a:t>
            </a:r>
            <a:r>
              <a:rPr lang="en-US" sz="2000" dirty="0"/>
              <a:t> cent</a:t>
            </a:r>
            <a:r>
              <a:rPr lang="hr-HR" sz="2000" dirty="0" err="1"/>
              <a:t>ri</a:t>
            </a:r>
            <a:endParaRPr lang="en-US" sz="2000" dirty="0"/>
          </a:p>
          <a:p>
            <a:r>
              <a:rPr lang="en-US" sz="2000" dirty="0" err="1"/>
              <a:t>povezan</a:t>
            </a:r>
            <a:r>
              <a:rPr lang="hr-HR" sz="2000" dirty="0"/>
              <a:t>i</a:t>
            </a:r>
            <a:r>
              <a:rPr lang="en-US" sz="2000" dirty="0"/>
              <a:t> </a:t>
            </a:r>
            <a:r>
              <a:rPr lang="hr-HR" sz="2000" dirty="0"/>
              <a:t>morskom šetnicom</a:t>
            </a:r>
            <a:endParaRPr lang="en-US" sz="2000" dirty="0"/>
          </a:p>
          <a:p>
            <a:r>
              <a:rPr lang="en-US" sz="2000" dirty="0" err="1"/>
              <a:t>popularn</a:t>
            </a:r>
            <a:r>
              <a:rPr lang="hr-HR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odredišt</a:t>
            </a:r>
            <a:r>
              <a:rPr lang="hr-HR" sz="2000" dirty="0"/>
              <a:t>a</a:t>
            </a:r>
            <a:r>
              <a:rPr lang="en-US" sz="2000" dirty="0"/>
              <a:t> za </a:t>
            </a:r>
            <a:r>
              <a:rPr lang="en-US" sz="2000" dirty="0" err="1"/>
              <a:t>život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s </a:t>
            </a:r>
            <a:r>
              <a:rPr lang="en-US" sz="2000" dirty="0" err="1"/>
              <a:t>cijenama</a:t>
            </a:r>
            <a:r>
              <a:rPr lang="en-US" sz="2000" dirty="0"/>
              <a:t> </a:t>
            </a:r>
            <a:r>
              <a:rPr lang="en-US" sz="2000" dirty="0" err="1"/>
              <a:t>nekretnina</a:t>
            </a:r>
            <a:r>
              <a:rPr lang="en-US" sz="2000" dirty="0"/>
              <a:t> </a:t>
            </a:r>
            <a:r>
              <a:rPr lang="en-US" sz="2000" dirty="0" err="1"/>
              <a:t>iznad</a:t>
            </a:r>
            <a:r>
              <a:rPr lang="en-US" sz="2000" dirty="0"/>
              <a:t> </a:t>
            </a:r>
            <a:r>
              <a:rPr lang="en-US" sz="2000" dirty="0" err="1"/>
              <a:t>nacionalnog</a:t>
            </a:r>
            <a:r>
              <a:rPr lang="en-US" sz="2000" dirty="0"/>
              <a:t> </a:t>
            </a:r>
            <a:r>
              <a:rPr lang="en-US" sz="2000" dirty="0" err="1"/>
              <a:t>prosjeka</a:t>
            </a:r>
            <a:endParaRPr lang="en-US" sz="2000" dirty="0"/>
          </a:p>
          <a:p>
            <a:r>
              <a:rPr lang="en-US" sz="2000" dirty="0" err="1"/>
              <a:t>krij</a:t>
            </a:r>
            <a:r>
              <a:rPr lang="hr-HR" sz="2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luksuzne</a:t>
            </a:r>
            <a:r>
              <a:rPr lang="en-US" sz="2000" dirty="0"/>
              <a:t> vile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tradicionalne</a:t>
            </a:r>
            <a:r>
              <a:rPr lang="en-US" sz="2000" dirty="0"/>
              <a:t> </a:t>
            </a:r>
            <a:r>
              <a:rPr lang="en-US" sz="2000" dirty="0" err="1"/>
              <a:t>malteške</a:t>
            </a:r>
            <a:r>
              <a:rPr lang="en-US" sz="2000" dirty="0"/>
              <a:t> </a:t>
            </a:r>
            <a:r>
              <a:rPr lang="en-US" sz="2000" dirty="0" err="1"/>
              <a:t>zgrade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je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prisutna</a:t>
            </a:r>
            <a:r>
              <a:rPr lang="en-US" sz="2000" dirty="0"/>
              <a:t> </a:t>
            </a:r>
            <a:r>
              <a:rPr lang="en-US" sz="2000" dirty="0" err="1"/>
              <a:t>apartmanizacija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narušava</a:t>
            </a:r>
            <a:r>
              <a:rPr lang="en-US" sz="2000" dirty="0"/>
              <a:t> </a:t>
            </a:r>
            <a:r>
              <a:rPr lang="en-US" sz="2000" dirty="0" err="1"/>
              <a:t>tradicionalni</a:t>
            </a:r>
            <a:r>
              <a:rPr lang="en-US" sz="2000" dirty="0"/>
              <a:t> </a:t>
            </a:r>
            <a:r>
              <a:rPr lang="en-US" sz="2000" dirty="0" err="1"/>
              <a:t>izgled</a:t>
            </a:r>
            <a:r>
              <a:rPr lang="en-US" sz="2000" dirty="0"/>
              <a:t> </a:t>
            </a:r>
            <a:r>
              <a:rPr lang="en-US" sz="2000" dirty="0" err="1"/>
              <a:t>grada</a:t>
            </a:r>
            <a:r>
              <a:rPr lang="en-US" sz="2000" dirty="0"/>
              <a:t> (</a:t>
            </a:r>
            <a:r>
              <a:rPr lang="en-US" sz="2000" dirty="0" err="1"/>
              <a:t>problemi</a:t>
            </a:r>
            <a:r>
              <a:rPr lang="en-US" sz="2000" dirty="0"/>
              <a:t> – </a:t>
            </a:r>
            <a:r>
              <a:rPr lang="en-US" sz="2000" dirty="0" err="1"/>
              <a:t>nedostatak</a:t>
            </a:r>
            <a:r>
              <a:rPr lang="en-US" sz="2000" dirty="0"/>
              <a:t> </a:t>
            </a:r>
            <a:r>
              <a:rPr lang="en-US" sz="2000" dirty="0" err="1"/>
              <a:t>parkinga</a:t>
            </a:r>
            <a:r>
              <a:rPr lang="en-US" sz="2000" dirty="0"/>
              <a:t>, </a:t>
            </a:r>
            <a:r>
              <a:rPr lang="en-US" sz="2000" dirty="0" err="1"/>
              <a:t>građevinska</a:t>
            </a:r>
            <a:r>
              <a:rPr lang="en-US" sz="2000" dirty="0"/>
              <a:t> </a:t>
            </a:r>
            <a:r>
              <a:rPr lang="en-US" sz="2000" dirty="0" err="1"/>
              <a:t>buka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13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6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 descr="Slika na kojoj se prikazuje tekst, lak, u dvorani, drveno">
            <a:extLst>
              <a:ext uri="{FF2B5EF4-FFF2-40B4-BE49-F238E27FC236}">
                <a16:creationId xmlns:a16="http://schemas.microsoft.com/office/drawing/2014/main" id="{4E5613D6-953A-85BC-6EC5-711B74626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1" b="5"/>
          <a:stretch/>
        </p:blipFill>
        <p:spPr>
          <a:xfrm rot="5400000">
            <a:off x="-206406" y="206408"/>
            <a:ext cx="3383279" cy="2970465"/>
          </a:xfrm>
          <a:prstGeom prst="rect">
            <a:avLst/>
          </a:prstGeom>
        </p:spPr>
      </p:pic>
      <p:pic>
        <p:nvPicPr>
          <p:cNvPr id="14" name="Slika 13" descr="Slika na kojoj se prikazuje odijevanje, osoba, u dvorani, traper&#10;&#10;Opis je automatski generiran">
            <a:extLst>
              <a:ext uri="{FF2B5EF4-FFF2-40B4-BE49-F238E27FC236}">
                <a16:creationId xmlns:a16="http://schemas.microsoft.com/office/drawing/2014/main" id="{74D71EB5-F6C6-E873-95DB-F61557132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885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19" name="Slika 18" descr="Slika na kojoj se prikazuje u dvorani, odijevanje, osoba, obuća">
            <a:extLst>
              <a:ext uri="{FF2B5EF4-FFF2-40B4-BE49-F238E27FC236}">
                <a16:creationId xmlns:a16="http://schemas.microsoft.com/office/drawing/2014/main" id="{3900D7EC-FB7A-F80E-ADCB-61B6BE97CA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15"/>
          <a:stretch/>
        </p:blipFill>
        <p:spPr>
          <a:xfrm rot="5400000">
            <a:off x="5940170" y="205739"/>
            <a:ext cx="3383278" cy="2971800"/>
          </a:xfrm>
          <a:prstGeom prst="rect">
            <a:avLst/>
          </a:prstGeom>
        </p:spPr>
      </p:pic>
      <p:pic>
        <p:nvPicPr>
          <p:cNvPr id="7" name="Slika 6" descr="Slika na kojoj se prikazuje zid, u dvorani, umjetničko djelo, slikanje">
            <a:extLst>
              <a:ext uri="{FF2B5EF4-FFF2-40B4-BE49-F238E27FC236}">
                <a16:creationId xmlns:a16="http://schemas.microsoft.com/office/drawing/2014/main" id="{B16EC322-9A7D-5640-24CF-7327CD9A06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15"/>
          <a:stretch/>
        </p:blipFill>
        <p:spPr>
          <a:xfrm rot="5400000">
            <a:off x="9014461" y="205739"/>
            <a:ext cx="3383278" cy="2971800"/>
          </a:xfrm>
          <a:prstGeom prst="rect">
            <a:avLst/>
          </a:prstGeom>
        </p:spPr>
      </p:pic>
      <p:pic>
        <p:nvPicPr>
          <p:cNvPr id="9" name="Slika 8" descr="Slika na kojoj se prikazuje u dvorani, zid, knjiga, prozor&#10;&#10;Opis je automatski generiran">
            <a:extLst>
              <a:ext uri="{FF2B5EF4-FFF2-40B4-BE49-F238E27FC236}">
                <a16:creationId xmlns:a16="http://schemas.microsoft.com/office/drawing/2014/main" id="{F84F3848-7BBC-E306-0786-72E653E80C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1" b="5"/>
          <a:stretch/>
        </p:blipFill>
        <p:spPr>
          <a:xfrm rot="5400000">
            <a:off x="-207424" y="3681127"/>
            <a:ext cx="3383280" cy="297046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2C2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CB7956-7DD2-43BA-8654-C9EAE918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hr-HR" sz="1800" b="1">
                <a:solidFill>
                  <a:srgbClr val="FFFFFF"/>
                </a:solidFill>
              </a:rPr>
              <a:t>Newark School, </a:t>
            </a:r>
            <a:br>
              <a:rPr lang="hr-HR" sz="1800" b="1">
                <a:solidFill>
                  <a:srgbClr val="FFFFFF"/>
                </a:solidFill>
              </a:rPr>
            </a:br>
            <a:r>
              <a:rPr lang="hr-HR" sz="1800" b="1">
                <a:solidFill>
                  <a:srgbClr val="FFFFFF"/>
                </a:solidFill>
              </a:rPr>
              <a:t>Sliema, Malta</a:t>
            </a:r>
          </a:p>
        </p:txBody>
      </p:sp>
      <p:pic>
        <p:nvPicPr>
          <p:cNvPr id="13" name="Slika 12" descr="Slika na kojoj se prikazuje u dvorani, zid, osoba, odijevanje&#10;&#10;Opis je automatski generiran">
            <a:extLst>
              <a:ext uri="{FF2B5EF4-FFF2-40B4-BE49-F238E27FC236}">
                <a16:creationId xmlns:a16="http://schemas.microsoft.com/office/drawing/2014/main" id="{5854044F-34E9-4AE6-538B-CC7B3DB86B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9" r="23205" b="4"/>
          <a:stretch/>
        </p:blipFill>
        <p:spPr>
          <a:xfrm>
            <a:off x="3059902" y="3474719"/>
            <a:ext cx="2970466" cy="3383280"/>
          </a:xfrm>
          <a:prstGeom prst="rect">
            <a:avLst/>
          </a:prstGeom>
        </p:spPr>
      </p:pic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id="{046E580B-5CD2-4418-BF6D-9C1E79F69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62072"/>
              </p:ext>
            </p:extLst>
          </p:nvPr>
        </p:nvGraphicFramePr>
        <p:xfrm>
          <a:off x="6479648" y="4510585"/>
          <a:ext cx="5366610" cy="175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4181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17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vanjski, nebo, drvo, palma">
            <a:extLst>
              <a:ext uri="{FF2B5EF4-FFF2-40B4-BE49-F238E27FC236}">
                <a16:creationId xmlns:a16="http://schemas.microsoft.com/office/drawing/2014/main" id="{E90304AF-35E2-D145-7B21-9C0800A64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88" y="639763"/>
            <a:ext cx="2190750" cy="2755900"/>
          </a:xfrm>
          <a:prstGeom prst="rect">
            <a:avLst/>
          </a:prstGeom>
        </p:spPr>
      </p:pic>
      <p:pic>
        <p:nvPicPr>
          <p:cNvPr id="9" name="Slika 8" descr="Slika na kojoj se prikazuje u dvorani, zid, Maloprodaja, trgovina">
            <a:extLst>
              <a:ext uri="{FF2B5EF4-FFF2-40B4-BE49-F238E27FC236}">
                <a16:creationId xmlns:a16="http://schemas.microsoft.com/office/drawing/2014/main" id="{9F8366F5-1E2C-D80F-9622-15E13F30F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88" y="3463925"/>
            <a:ext cx="2190750" cy="2755900"/>
          </a:xfrm>
          <a:prstGeom prst="rect">
            <a:avLst/>
          </a:prstGeom>
        </p:spPr>
      </p:pic>
      <p:pic>
        <p:nvPicPr>
          <p:cNvPr id="11" name="Slika 10" descr="Slika na kojoj se prikazuje vanjski, zgrada, nebo, cvijet&#10;&#10;Opis je automatski generiran">
            <a:extLst>
              <a:ext uri="{FF2B5EF4-FFF2-40B4-BE49-F238E27FC236}">
                <a16:creationId xmlns:a16="http://schemas.microsoft.com/office/drawing/2014/main" id="{0CE1277C-6C79-2A0C-D79F-CC2CDE8A9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39763"/>
            <a:ext cx="2117725" cy="2663825"/>
          </a:xfrm>
          <a:prstGeom prst="rect">
            <a:avLst/>
          </a:prstGeom>
        </p:spPr>
      </p:pic>
      <p:pic>
        <p:nvPicPr>
          <p:cNvPr id="15" name="Slika 14" descr="Slika na kojoj se prikazuje vanjski, oblak, nebo, drvo">
            <a:extLst>
              <a:ext uri="{FF2B5EF4-FFF2-40B4-BE49-F238E27FC236}">
                <a16:creationId xmlns:a16="http://schemas.microsoft.com/office/drawing/2014/main" id="{D897B454-BB7D-EC0D-E31E-F9F9D1AA0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2668" y="3736181"/>
            <a:ext cx="2846388" cy="2117725"/>
          </a:xfrm>
          <a:prstGeom prst="rect">
            <a:avLst/>
          </a:prstGeom>
        </p:spPr>
      </p:pic>
      <p:pic>
        <p:nvPicPr>
          <p:cNvPr id="13" name="Slika 12" descr="Slika na kojoj se prikazuje vanjski, top, zgrada, tlo">
            <a:extLst>
              <a:ext uri="{FF2B5EF4-FFF2-40B4-BE49-F238E27FC236}">
                <a16:creationId xmlns:a16="http://schemas.microsoft.com/office/drawing/2014/main" id="{92F75E89-9C44-B682-4D11-1A980ED16A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88" y="639763"/>
            <a:ext cx="2879725" cy="3614738"/>
          </a:xfrm>
          <a:prstGeom prst="rect">
            <a:avLst/>
          </a:prstGeom>
        </p:spPr>
      </p:pic>
      <p:pic>
        <p:nvPicPr>
          <p:cNvPr id="5" name="Rezervirano mjesto sadržaja 4" descr="Slika na kojoj se prikazuje vanjski, spomenik, skulptura, Klesarstvo&#10;&#10;Opis je automatski generiran">
            <a:extLst>
              <a:ext uri="{FF2B5EF4-FFF2-40B4-BE49-F238E27FC236}">
                <a16:creationId xmlns:a16="http://schemas.microsoft.com/office/drawing/2014/main" id="{C9B121E0-FAE4-1D51-8946-F975C0992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6925" y="4568825"/>
            <a:ext cx="1897063" cy="1404938"/>
          </a:xfrm>
        </p:spPr>
      </p:pic>
      <p:pic>
        <p:nvPicPr>
          <p:cNvPr id="17" name="Slika 16" descr="Slika na kojoj se prikazuje zgrada, vanjski, grad, nebo&#10;&#10;Opis je automatski generiran">
            <a:extLst>
              <a:ext uri="{FF2B5EF4-FFF2-40B4-BE49-F238E27FC236}">
                <a16:creationId xmlns:a16="http://schemas.microsoft.com/office/drawing/2014/main" id="{C1D6E812-BDCE-38B5-10C9-255ABA6202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1712" y="4568825"/>
            <a:ext cx="1897063" cy="140493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EB36C8E-2E94-5450-1AB9-D9823D01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Valletta i M’dina</a:t>
            </a:r>
          </a:p>
        </p:txBody>
      </p:sp>
    </p:spTree>
    <p:extLst>
      <p:ext uri="{BB962C8B-B14F-4D97-AF65-F5344CB8AC3E}">
        <p14:creationId xmlns:p14="http://schemas.microsoft.com/office/powerpoint/2010/main" val="160749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C71285-CFC9-07B3-142A-7E77F4DA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083564"/>
          </a:xfrm>
        </p:spPr>
        <p:txBody>
          <a:bodyPr anchor="b">
            <a:normAutofit/>
          </a:bodyPr>
          <a:lstStyle/>
          <a:p>
            <a:r>
              <a:rPr lang="hr-HR" sz="3600" i="1" dirty="0"/>
              <a:t>JOB SHADOWING - ishodi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odijevanje, osoba, u dvorani, Ljudsko lice&#10;&#10;Opis je automatski generiran">
            <a:extLst>
              <a:ext uri="{FF2B5EF4-FFF2-40B4-BE49-F238E27FC236}">
                <a16:creationId xmlns:a16="http://schemas.microsoft.com/office/drawing/2014/main" id="{1A45C640-8318-BDDE-A2B3-844E6F095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381887"/>
            <a:ext cx="5458968" cy="409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151C4707-531D-FBD8-8BBC-6B2A4B7FD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066256"/>
              </p:ext>
            </p:extLst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883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ADC3B7-B46A-7CE2-FFBB-061DC4C8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160"/>
            <a:ext cx="8214280" cy="1557518"/>
          </a:xfrm>
        </p:spPr>
        <p:txBody>
          <a:bodyPr anchor="t">
            <a:normAutofit/>
          </a:bodyPr>
          <a:lstStyle/>
          <a:p>
            <a:br>
              <a:rPr lang="hr-HR" sz="1300" b="1" i="1" dirty="0">
                <a:solidFill>
                  <a:schemeClr val="bg1"/>
                </a:solidFill>
              </a:rPr>
            </a:br>
            <a:br>
              <a:rPr lang="hr-HR" sz="1300" b="1" i="1" dirty="0">
                <a:solidFill>
                  <a:schemeClr val="bg1"/>
                </a:solidFill>
              </a:rPr>
            </a:br>
            <a:br>
              <a:rPr lang="hr-HR" sz="1300" b="1" i="1" dirty="0">
                <a:solidFill>
                  <a:schemeClr val="bg1"/>
                </a:solidFill>
              </a:rPr>
            </a:br>
            <a:br>
              <a:rPr lang="hr-HR" sz="1300" b="1" i="1" dirty="0">
                <a:solidFill>
                  <a:schemeClr val="bg1"/>
                </a:solidFill>
              </a:rPr>
            </a:br>
            <a:br>
              <a:rPr lang="hr-HR" sz="1300" b="1" i="1" dirty="0">
                <a:solidFill>
                  <a:schemeClr val="bg1"/>
                </a:solidFill>
              </a:rPr>
            </a:br>
            <a:endParaRPr lang="hr-HR" sz="1300" b="1" i="1" dirty="0">
              <a:solidFill>
                <a:schemeClr val="bg1"/>
              </a:solidFill>
            </a:endParaRPr>
          </a:p>
        </p:txBody>
      </p:sp>
      <p:pic>
        <p:nvPicPr>
          <p:cNvPr id="9" name="Slika 8" descr="Slika na kojoj se prikazuje tekst, rukopis, Font, pločica na vratima&#10;&#10;Opis je automatski generiran">
            <a:extLst>
              <a:ext uri="{FF2B5EF4-FFF2-40B4-BE49-F238E27FC236}">
                <a16:creationId xmlns:a16="http://schemas.microsoft.com/office/drawing/2014/main" id="{26CC93E6-CD6C-5258-D554-4FD962E12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r="1" b="1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6" name="Slika 5" descr="Slika na kojoj se prikazuje tekst, rukopis, ploča za sastanke, Font&#10;&#10;Opis je automatski generiran">
            <a:extLst>
              <a:ext uri="{FF2B5EF4-FFF2-40B4-BE49-F238E27FC236}">
                <a16:creationId xmlns:a16="http://schemas.microsoft.com/office/drawing/2014/main" id="{DC6B3136-2352-B6D0-F6FD-C6034CE87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b="31249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B0131C-6FC2-2D7E-DBA6-D3E9DF31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695" y="4492101"/>
            <a:ext cx="8214280" cy="13515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bg1">
                    <a:alpha val="80000"/>
                  </a:schemeClr>
                </a:solidFill>
              </a:rPr>
              <a:t>  </a:t>
            </a:r>
            <a:r>
              <a:rPr lang="hr-HR" sz="9600" dirty="0">
                <a:solidFill>
                  <a:schemeClr val="bg1">
                    <a:alpha val="80000"/>
                  </a:schemeClr>
                </a:solidFill>
              </a:rPr>
              <a:t>Alenka Banić Juričić, prof. savjetnik</a:t>
            </a:r>
          </a:p>
          <a:p>
            <a:endParaRPr lang="hr-HR" sz="96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hr-HR" sz="9600" dirty="0">
                <a:solidFill>
                  <a:schemeClr val="bg1">
                    <a:alpha val="80000"/>
                  </a:schemeClr>
                </a:solidFill>
              </a:rPr>
              <a:t> Jelena Paić, prof. i dipl. knjižničar</a:t>
            </a:r>
          </a:p>
          <a:p>
            <a:endParaRPr lang="hr-HR" sz="96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hr-HR" sz="9600" dirty="0">
                <a:solidFill>
                  <a:schemeClr val="bg1">
                    <a:alpha val="80000"/>
                  </a:schemeClr>
                </a:solidFill>
                <a:hlinkClick r:id="rId5"/>
              </a:rPr>
              <a:t>https://www.youtube.com/watch?v=PQ5M9S3K-rQ</a:t>
            </a:r>
            <a:endParaRPr lang="hr-HR" sz="96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hr-HR" sz="6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49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d7a6d3-b1c3-4a25-be2f-f647c66447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468DE66B30F45BF2354AAAB41BEDC" ma:contentTypeVersion="15" ma:contentTypeDescription="Create a new document." ma:contentTypeScope="" ma:versionID="e1e2ed8d9e927aa396d8cf51f273d63b">
  <xsd:schema xmlns:xsd="http://www.w3.org/2001/XMLSchema" xmlns:xs="http://www.w3.org/2001/XMLSchema" xmlns:p="http://schemas.microsoft.com/office/2006/metadata/properties" xmlns:ns3="c5df920d-96aa-4a43-902c-abf853979694" xmlns:ns4="2ed7a6d3-b1c3-4a25-be2f-f647c6644771" targetNamespace="http://schemas.microsoft.com/office/2006/metadata/properties" ma:root="true" ma:fieldsID="eb3f53e97806ada92b124693877d3160" ns3:_="" ns4:_="">
    <xsd:import namespace="c5df920d-96aa-4a43-902c-abf853979694"/>
    <xsd:import namespace="2ed7a6d3-b1c3-4a25-be2f-f647c66447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f920d-96aa-4a43-902c-abf85397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7a6d3-b1c3-4a25-be2f-f647c6644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8CCE62-7BB6-46A7-8E10-EB2062FB6C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CA1346-9286-4363-842D-53BC9394465D}">
  <ds:schemaRefs>
    <ds:schemaRef ds:uri="2ed7a6d3-b1c3-4a25-be2f-f647c6644771"/>
    <ds:schemaRef ds:uri="http://purl.org/dc/terms/"/>
    <ds:schemaRef ds:uri="c5df920d-96aa-4a43-902c-abf853979694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AA66A5-9418-4D97-B753-B42A3BFF2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f920d-96aa-4a43-902c-abf853979694"/>
    <ds:schemaRef ds:uri="2ed7a6d3-b1c3-4a25-be2f-f647c6644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497</Words>
  <Application>Microsoft Office PowerPoint</Application>
  <PresentationFormat>Široki zaslon</PresentationFormat>
  <Paragraphs>62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Tema sustava Office</vt:lpstr>
      <vt:lpstr>  Erasmus+ projekt  2023-1-HR01-KA122-SCH-000133818    POVEŽIMO SE! LET'S CONNECT!  Let's Collaborate on New Needs in Education and Creative Teaching  Koordinatorica projekta: Alenka Banić Juričić, prof. savjetnik  Početak projekta: 1. 9. 2023. Završetak projekta: 25. 2. 2025.  </vt:lpstr>
      <vt:lpstr>ISHODI I PLANIRANE AKTIVNOSTI</vt:lpstr>
      <vt:lpstr>USTANOVE PRIMATELJI (Hosting organizations)</vt:lpstr>
      <vt:lpstr>PowerPoint prezentacija</vt:lpstr>
      <vt:lpstr>Newark School,  Sliema, Malta</vt:lpstr>
      <vt:lpstr>La Valletta i M’dina</vt:lpstr>
      <vt:lpstr>JOB SHADOWING - ishodi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  2023-1-HR01-KA122-SCH-000133818 - POVEŽIMO SE!  Neakreditirane ustanove</dc:title>
  <dc:creator>Alenka Banić Juričić</dc:creator>
  <cp:lastModifiedBy>Knjiznica</cp:lastModifiedBy>
  <cp:revision>81</cp:revision>
  <dcterms:created xsi:type="dcterms:W3CDTF">2023-08-21T10:02:07Z</dcterms:created>
  <dcterms:modified xsi:type="dcterms:W3CDTF">2024-02-02T07:58:35Z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0x0101008EB468DE66B30F45BF2354AAAB41BEDC</vt:lpwstr>
  </property>
</Properties>
</file>