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497874" y="2404533"/>
            <a:ext cx="7776129" cy="3012198"/>
          </a:xfrm>
        </p:spPr>
        <p:txBody>
          <a:bodyPr/>
          <a:lstStyle/>
          <a:p>
            <a:pPr algn="ctr"/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Mama, budi zdrava!</a:t>
            </a:r>
            <a:br>
              <a:rPr lang="hr-HR" dirty="0" smtClean="0"/>
            </a:br>
            <a:r>
              <a:rPr lang="hr-HR" dirty="0" smtClean="0"/>
              <a:t>Ružičasti listopad 2023.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 flipV="1">
            <a:off x="3335382" y="3587931"/>
            <a:ext cx="6244047" cy="165464"/>
          </a:xfrm>
        </p:spPr>
        <p:txBody>
          <a:bodyPr>
            <a:normAutofit fontScale="32500" lnSpcReduction="20000"/>
          </a:bodyPr>
          <a:lstStyle/>
          <a:p>
            <a:endParaRPr lang="hr-HR" dirty="0" smtClean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39" y="740229"/>
            <a:ext cx="4174724" cy="2782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9578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001486"/>
            <a:ext cx="8596668" cy="6130833"/>
          </a:xfrm>
        </p:spPr>
        <p:txBody>
          <a:bodyPr>
            <a:normAutofit/>
          </a:bodyPr>
          <a:lstStyle/>
          <a:p>
            <a:r>
              <a:rPr lang="hr-HR" sz="2000" dirty="0" smtClean="0"/>
              <a:t>Cilj </a:t>
            </a:r>
            <a:r>
              <a:rPr lang="hr-HR" sz="2000" dirty="0"/>
              <a:t>projekta je promicanje Nacionalnog programa za rano otkrivanje raka i poticanje žena na brigu o svom zdravlju i odazivanju na preventivne preglede.</a:t>
            </a:r>
            <a:endParaRPr lang="hr-HR" sz="2000" dirty="0" smtClean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r>
              <a:rPr lang="hr-HR" sz="2000" dirty="0"/>
              <a:t>U</a:t>
            </a:r>
            <a:r>
              <a:rPr lang="hr-HR" sz="2000" dirty="0" smtClean="0"/>
              <a:t>čenici </a:t>
            </a:r>
            <a:r>
              <a:rPr lang="hr-HR" sz="2000" dirty="0"/>
              <a:t>škole držeći u rukama ružičaste </a:t>
            </a:r>
            <a:r>
              <a:rPr lang="hr-HR" sz="2000" dirty="0" smtClean="0"/>
              <a:t>balone </a:t>
            </a:r>
            <a:r>
              <a:rPr lang="hr-HR" sz="2000" dirty="0"/>
              <a:t>svojim majkama i bakama glasno </a:t>
            </a:r>
            <a:r>
              <a:rPr lang="hr-HR" sz="2000" dirty="0" smtClean="0"/>
              <a:t>su izrekli </a:t>
            </a:r>
            <a:r>
              <a:rPr lang="hr-HR" sz="2000" dirty="0"/>
              <a:t>poruku i svoju želju – Mama, budi zdrava</a:t>
            </a:r>
            <a:r>
              <a:rPr lang="hr-HR" sz="2000" dirty="0" smtClean="0"/>
              <a:t>!</a:t>
            </a:r>
          </a:p>
          <a:p>
            <a:endParaRPr lang="hr-HR" sz="2000" dirty="0"/>
          </a:p>
          <a:p>
            <a:endParaRPr lang="hr-HR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84" y="2008777"/>
            <a:ext cx="8562018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17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452846"/>
            <a:ext cx="8936929" cy="1707743"/>
          </a:xfrm>
        </p:spPr>
        <p:txBody>
          <a:bodyPr>
            <a:noAutofit/>
          </a:bodyPr>
          <a:lstStyle/>
          <a:p>
            <a:pPr algn="just"/>
            <a:r>
              <a:rPr lang="hr-HR" sz="2400" dirty="0"/>
              <a:t>Majkama su podijeljeni i promotivni letci projekta koji pozivaju majke na brigu o svom zdravlju i važnosti preventivnih pregleda, a ružičaste balone djeca su ponijela kućama kao </a:t>
            </a:r>
            <a:r>
              <a:rPr lang="hr-HR" sz="2400" dirty="0" smtClean="0"/>
              <a:t>podsjetnik na </a:t>
            </a:r>
            <a:r>
              <a:rPr lang="hr-HR" sz="2400" dirty="0"/>
              <a:t>poruku djece svojim mamama i </a:t>
            </a:r>
            <a:r>
              <a:rPr lang="hr-HR" sz="2400" dirty="0" smtClean="0"/>
              <a:t>bakama.</a:t>
            </a:r>
            <a:r>
              <a:rPr lang="hr-HR" sz="2400" dirty="0"/>
              <a:t/>
            </a:r>
            <a:br>
              <a:rPr lang="hr-HR" sz="2400" dirty="0"/>
            </a:br>
            <a:endParaRPr lang="hr-HR" sz="24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25" y="2230257"/>
            <a:ext cx="8165279" cy="4291541"/>
          </a:xfrm>
        </p:spPr>
      </p:pic>
    </p:spTree>
    <p:extLst>
      <p:ext uri="{BB962C8B-B14F-4D97-AF65-F5344CB8AC3E}">
        <p14:creationId xmlns:p14="http://schemas.microsoft.com/office/powerpoint/2010/main" val="3237671765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</TotalTime>
  <Words>85</Words>
  <Application>Microsoft Office PowerPoint</Application>
  <PresentationFormat>Široki zaslon</PresentationFormat>
  <Paragraphs>14</Paragraphs>
  <Slides>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</vt:i4>
      </vt:variant>
    </vt:vector>
  </HeadingPairs>
  <TitlesOfParts>
    <vt:vector size="7" baseType="lpstr">
      <vt:lpstr>Arial</vt:lpstr>
      <vt:lpstr>Trebuchet MS</vt:lpstr>
      <vt:lpstr>Wingdings 3</vt:lpstr>
      <vt:lpstr>Faseta</vt:lpstr>
      <vt:lpstr>      Mama, budi zdrava! Ružičasti listopad 2023.</vt:lpstr>
      <vt:lpstr>PowerPoint prezentacija</vt:lpstr>
      <vt:lpstr>Majkama su podijeljeni i promotivni letci projekta koji pozivaju majke na brigu o svom zdravlju i važnosti preventivnih pregleda, a ružičaste balone djeca su ponijela kućama kao podsjetnik na poruku djece svojim mamama i bakama.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Mama, budi zdrava</dc:title>
  <dc:creator>Nika Dokoza</dc:creator>
  <cp:lastModifiedBy>Nika Dokoza</cp:lastModifiedBy>
  <cp:revision>4</cp:revision>
  <dcterms:created xsi:type="dcterms:W3CDTF">2023-12-18T21:46:25Z</dcterms:created>
  <dcterms:modified xsi:type="dcterms:W3CDTF">2023-12-18T22:25:45Z</dcterms:modified>
</cp:coreProperties>
</file>